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83" r:id="rId3"/>
    <p:sldId id="331" r:id="rId4"/>
    <p:sldId id="332" r:id="rId5"/>
    <p:sldId id="333" r:id="rId6"/>
    <p:sldId id="334" r:id="rId7"/>
    <p:sldId id="335" r:id="rId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vo" panose="020B0604020202020204" charset="0"/>
      <p:regular r:id="rId14"/>
      <p:bold r:id="rId15"/>
      <p:italic r:id="rId16"/>
      <p:boldItalic r:id="rId17"/>
    </p:embeddedFont>
    <p:embeddedFont>
      <p:font typeface="Bitter" panose="020B0604020202020204" charset="0"/>
      <p:bold r:id="rId18"/>
      <p: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6D2"/>
    <a:srgbClr val="C5A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232D333-DB87-4133-A3E2-3CB6BC9762C0}">
  <a:tblStyle styleId="{1232D333-DB87-4133-A3E2-3CB6BC9762C0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5" d="100"/>
          <a:sy n="115" d="100"/>
        </p:scale>
        <p:origin x="21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104341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2443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6298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3515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91122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0172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1942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198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2219650" y="1232775"/>
            <a:ext cx="4704599" cy="28304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/>
          <p:nvPr/>
        </p:nvSpPr>
        <p:spPr>
          <a:xfrm>
            <a:off x="2219700" y="1156500"/>
            <a:ext cx="4704599" cy="28304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2436950" y="1860375"/>
            <a:ext cx="4270200" cy="1728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1pPr>
            <a:lvl2pPr lvl="1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2pPr>
            <a:lvl3pPr lvl="2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3pPr>
            <a:lvl4pPr lvl="3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4pPr>
            <a:lvl5pPr lvl="4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5pPr>
            <a:lvl6pPr lvl="5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6pPr>
            <a:lvl7pPr lvl="6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7pPr>
            <a:lvl8pPr lvl="7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8pPr>
            <a:lvl9pPr lvl="8" algn="ctr">
              <a:spcBef>
                <a:spcPts val="0"/>
              </a:spcBef>
              <a:buClr>
                <a:srgbClr val="434343"/>
              </a:buClr>
              <a:buSzPct val="100000"/>
              <a:defRPr sz="3600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12" name="Shape 12"/>
          <p:cNvCxnSpPr/>
          <p:nvPr/>
        </p:nvCxnSpPr>
        <p:spPr>
          <a:xfrm>
            <a:off x="2222700" y="1860375"/>
            <a:ext cx="46986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543000" y="606300"/>
            <a:ext cx="8058000" cy="4083299"/>
          </a:xfrm>
          <a:prstGeom prst="rect">
            <a:avLst/>
          </a:prstGeom>
          <a:solidFill>
            <a:srgbClr val="000000">
              <a:alpha val="2000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543000" y="530100"/>
            <a:ext cx="8058000" cy="40832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31" name="Shape 31"/>
          <p:cNvCxnSpPr/>
          <p:nvPr/>
        </p:nvCxnSpPr>
        <p:spPr>
          <a:xfrm>
            <a:off x="1333200" y="530111"/>
            <a:ext cx="0" cy="802799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32" name="Shape 32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1379650" y="1502273"/>
            <a:ext cx="6725400" cy="2804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 with horizontal divi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Shape 64"/>
          <p:cNvGrpSpPr/>
          <p:nvPr/>
        </p:nvGrpSpPr>
        <p:grpSpPr>
          <a:xfrm>
            <a:off x="543000" y="530100"/>
            <a:ext cx="8058000" cy="4159499"/>
            <a:chOff x="543000" y="530100"/>
            <a:chExt cx="8058000" cy="4159499"/>
          </a:xfrm>
        </p:grpSpPr>
        <p:sp>
          <p:nvSpPr>
            <p:cNvPr id="65" name="Shape 65"/>
            <p:cNvSpPr/>
            <p:nvPr/>
          </p:nvSpPr>
          <p:spPr>
            <a:xfrm>
              <a:off x="543000" y="606300"/>
              <a:ext cx="8058000" cy="4083299"/>
            </a:xfrm>
            <a:prstGeom prst="rect">
              <a:avLst/>
            </a:prstGeom>
            <a:solidFill>
              <a:srgbClr val="000000">
                <a:alpha val="20000"/>
              </a:srgbClr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66" name="Shape 66"/>
            <p:cNvSpPr/>
            <p:nvPr/>
          </p:nvSpPr>
          <p:spPr>
            <a:xfrm>
              <a:off x="543000" y="530100"/>
              <a:ext cx="8058000" cy="4083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cxnSp>
        <p:nvCxnSpPr>
          <p:cNvPr id="67" name="Shape 67"/>
          <p:cNvCxnSpPr/>
          <p:nvPr/>
        </p:nvCxnSpPr>
        <p:spPr>
          <a:xfrm>
            <a:off x="1333200" y="530111"/>
            <a:ext cx="0" cy="802799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68" name="Shape 68"/>
          <p:cNvCxnSpPr/>
          <p:nvPr/>
        </p:nvCxnSpPr>
        <p:spPr>
          <a:xfrm>
            <a:off x="542850" y="1326975"/>
            <a:ext cx="8058300" cy="0"/>
          </a:xfrm>
          <a:prstGeom prst="straightConnector1">
            <a:avLst/>
          </a:prstGeom>
          <a:noFill/>
          <a:ln w="9525" cap="flat" cmpd="sng">
            <a:solidFill>
              <a:srgbClr val="D9D9D9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79650" y="1502273"/>
            <a:ext cx="6725400" cy="280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D9D9D9"/>
              </a:buClr>
              <a:buSzPct val="100000"/>
              <a:buFont typeface="Bitter"/>
              <a:buChar char="■"/>
              <a:defRPr sz="30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>
              <a:spcBef>
                <a:spcPts val="480"/>
              </a:spcBef>
              <a:buClr>
                <a:srgbClr val="D9D9D9"/>
              </a:buClr>
              <a:buSzPct val="100000"/>
              <a:buFont typeface="Bitter"/>
              <a:buChar char="■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2pPr>
            <a:lvl3pPr lvl="2">
              <a:spcBef>
                <a:spcPts val="480"/>
              </a:spcBef>
              <a:buClr>
                <a:srgbClr val="D9D9D9"/>
              </a:buClr>
              <a:buSzPct val="100000"/>
              <a:buFont typeface="Bitter"/>
              <a:defRPr sz="24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3pPr>
            <a:lvl4pPr lvl="3">
              <a:spcBef>
                <a:spcPts val="360"/>
              </a:spcBef>
              <a:buClr>
                <a:srgbClr val="D9D9D9"/>
              </a:buClr>
              <a:buSzPct val="100000"/>
              <a:buFont typeface="Bitter"/>
              <a:buChar char="■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4pPr>
            <a:lvl5pPr lvl="4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5pPr>
            <a:lvl6pPr lvl="5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6pPr>
            <a:lvl7pPr lvl="6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7pPr>
            <a:lvl8pPr lvl="7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8pPr>
            <a:lvl9pPr lvl="8">
              <a:spcBef>
                <a:spcPts val="360"/>
              </a:spcBef>
              <a:buClr>
                <a:srgbClr val="434343"/>
              </a:buClr>
              <a:buSzPct val="100000"/>
              <a:buFont typeface="Bitter"/>
              <a:defRPr sz="1800">
                <a:solidFill>
                  <a:srgbClr val="434343"/>
                </a:solidFill>
                <a:latin typeface="Bitter"/>
                <a:ea typeface="Bitter"/>
                <a:cs typeface="Bitter"/>
                <a:sym typeface="Bitter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1pPr>
            <a:lvl2pPr lvl="1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2pPr>
            <a:lvl3pPr lvl="2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3pPr>
            <a:lvl4pPr lvl="3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4pPr>
            <a:lvl5pPr lvl="4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5pPr>
            <a:lvl6pPr lvl="5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6pPr>
            <a:lvl7pPr lvl="6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7pPr>
            <a:lvl8pPr lvl="7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8pPr>
            <a:lvl9pPr lvl="8">
              <a:spcBef>
                <a:spcPts val="0"/>
              </a:spcBef>
              <a:buClr>
                <a:srgbClr val="999999"/>
              </a:buClr>
              <a:buSzPct val="100000"/>
              <a:buFont typeface="Arvo"/>
              <a:buNone/>
              <a:defRPr sz="1800">
                <a:solidFill>
                  <a:srgbClr val="999999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ctrTitle"/>
          </p:nvPr>
        </p:nvSpPr>
        <p:spPr>
          <a:xfrm>
            <a:off x="2211185" y="2001611"/>
            <a:ext cx="4710546" cy="21186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4200"/>
              </a:spcBef>
              <a:spcAft>
                <a:spcPts val="4200"/>
              </a:spcAft>
              <a:buNone/>
            </a:pPr>
            <a:r>
              <a:rPr lang="en-US" sz="2400" dirty="0" smtClean="0"/>
              <a:t>New Recruiter Training</a:t>
            </a:r>
            <a:r>
              <a:rPr lang="en" sz="2400" dirty="0" smtClean="0"/>
              <a:t>: </a:t>
            </a:r>
            <a:br>
              <a:rPr lang="en" sz="2400" dirty="0" smtClean="0"/>
            </a:br>
            <a:r>
              <a:rPr lang="en" sz="2000" i="1" dirty="0" smtClean="0"/>
              <a:t>Safety Protocols</a:t>
            </a:r>
            <a:r>
              <a:rPr lang="en" sz="3200" dirty="0" smtClean="0"/>
              <a:t/>
            </a:r>
            <a:br>
              <a:rPr lang="en" sz="3200" dirty="0" smtClean="0"/>
            </a:br>
            <a:r>
              <a:rPr lang="en" sz="1200" dirty="0" smtClean="0"/>
              <a:t/>
            </a:r>
            <a:br>
              <a:rPr lang="en" sz="1200" dirty="0" smtClean="0"/>
            </a:br>
            <a:r>
              <a:rPr lang="en" sz="1050" b="1" dirty="0" smtClean="0"/>
              <a:t/>
            </a:r>
            <a:br>
              <a:rPr lang="en" sz="1050" b="1" dirty="0" smtClean="0"/>
            </a:br>
            <a:r>
              <a:rPr lang="en" sz="1050" b="1" dirty="0" smtClean="0"/>
              <a:t>NYS Migrant Education- Identification and Recruitment</a:t>
            </a:r>
            <a:br>
              <a:rPr lang="en" sz="1050" b="1" dirty="0" smtClean="0"/>
            </a:br>
            <a:r>
              <a:rPr lang="en" sz="1200" dirty="0" smtClean="0"/>
              <a:t/>
            </a:r>
            <a:br>
              <a:rPr lang="en" sz="1200" dirty="0" smtClean="0"/>
            </a:br>
            <a:endParaRPr lang="en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49531" y="1123785"/>
            <a:ext cx="833854" cy="833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Vehicle Safety 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4" y="1543533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your vehicle before heading out for the day:</a:t>
            </a:r>
          </a:p>
          <a:p>
            <a:pPr marL="38100" lvl="3">
              <a:buClr>
                <a:schemeClr val="tx2">
                  <a:lumMod val="25000"/>
                </a:schemeClr>
              </a:buClr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Lights</a:t>
            </a:r>
          </a:p>
          <a:p>
            <a:pPr marL="38100" lvl="3">
              <a:buClr>
                <a:schemeClr val="tx2">
                  <a:lumMod val="25000"/>
                </a:schemeClr>
              </a:buClr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Tire Pressure</a:t>
            </a:r>
          </a:p>
          <a:p>
            <a:pPr marL="323850" lvl="3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Change your oil and get your tires rotated regularly.</a:t>
            </a:r>
          </a:p>
          <a:p>
            <a:pPr marL="323850" lvl="3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Keep emergency items in your car:</a:t>
            </a:r>
          </a:p>
          <a:p>
            <a:pPr marL="38100" lvl="4">
              <a:buClr>
                <a:schemeClr val="tx2">
                  <a:lumMod val="25000"/>
                </a:schemeClr>
              </a:buClr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Blankets		- Flares</a:t>
            </a:r>
          </a:p>
          <a:p>
            <a:pPr marL="38100" lvl="4">
              <a:buClr>
                <a:schemeClr val="tx2">
                  <a:lumMod val="25000"/>
                </a:schemeClr>
              </a:buClr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Flashlight		- First Aid Kit</a:t>
            </a:r>
          </a:p>
          <a:p>
            <a:pPr marL="381000" lvl="4" indent="-34290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Fill up your gas tank before working in rural areas. </a:t>
            </a:r>
          </a:p>
        </p:txBody>
      </p:sp>
      <p:grpSp>
        <p:nvGrpSpPr>
          <p:cNvPr id="6" name="Shape 542"/>
          <p:cNvGrpSpPr/>
          <p:nvPr/>
        </p:nvGrpSpPr>
        <p:grpSpPr>
          <a:xfrm>
            <a:off x="714021" y="743785"/>
            <a:ext cx="489548" cy="369427"/>
            <a:chOff x="5268225" y="4341925"/>
            <a:chExt cx="468850" cy="387275"/>
          </a:xfrm>
          <a:solidFill>
            <a:schemeClr val="tx1"/>
          </a:solidFill>
        </p:grpSpPr>
        <p:sp>
          <p:nvSpPr>
            <p:cNvPr id="8" name="Shape 543"/>
            <p:cNvSpPr/>
            <p:nvPr/>
          </p:nvSpPr>
          <p:spPr>
            <a:xfrm>
              <a:off x="5652425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122" y="1291"/>
                  </a:lnTo>
                  <a:lnTo>
                    <a:pt x="244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412" y="1511"/>
                  </a:lnTo>
                  <a:lnTo>
                    <a:pt x="2533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9" name="Shape 544"/>
            <p:cNvSpPr/>
            <p:nvPr/>
          </p:nvSpPr>
          <p:spPr>
            <a:xfrm>
              <a:off x="5287100" y="4676800"/>
              <a:ext cx="65775" cy="52400"/>
            </a:xfrm>
            <a:custGeom>
              <a:avLst/>
              <a:gdLst/>
              <a:ahLst/>
              <a:cxnLst/>
              <a:rect l="0" t="0" r="0" b="0"/>
              <a:pathLst>
                <a:path w="2631" h="2096" fill="none" extrusionOk="0">
                  <a:moveTo>
                    <a:pt x="1" y="1"/>
                  </a:moveTo>
                  <a:lnTo>
                    <a:pt x="1" y="780"/>
                  </a:lnTo>
                  <a:lnTo>
                    <a:pt x="1" y="780"/>
                  </a:lnTo>
                  <a:lnTo>
                    <a:pt x="25" y="1048"/>
                  </a:lnTo>
                  <a:lnTo>
                    <a:pt x="98" y="1291"/>
                  </a:lnTo>
                  <a:lnTo>
                    <a:pt x="220" y="1511"/>
                  </a:lnTo>
                  <a:lnTo>
                    <a:pt x="390" y="1705"/>
                  </a:lnTo>
                  <a:lnTo>
                    <a:pt x="585" y="1852"/>
                  </a:lnTo>
                  <a:lnTo>
                    <a:pt x="804" y="1973"/>
                  </a:lnTo>
                  <a:lnTo>
                    <a:pt x="1048" y="2071"/>
                  </a:lnTo>
                  <a:lnTo>
                    <a:pt x="1316" y="2095"/>
                  </a:lnTo>
                  <a:lnTo>
                    <a:pt x="1316" y="2095"/>
                  </a:lnTo>
                  <a:lnTo>
                    <a:pt x="1584" y="2071"/>
                  </a:lnTo>
                  <a:lnTo>
                    <a:pt x="1827" y="1973"/>
                  </a:lnTo>
                  <a:lnTo>
                    <a:pt x="2046" y="1852"/>
                  </a:lnTo>
                  <a:lnTo>
                    <a:pt x="2241" y="1705"/>
                  </a:lnTo>
                  <a:lnTo>
                    <a:pt x="2387" y="1511"/>
                  </a:lnTo>
                  <a:lnTo>
                    <a:pt x="2509" y="1291"/>
                  </a:lnTo>
                  <a:lnTo>
                    <a:pt x="2607" y="1048"/>
                  </a:lnTo>
                  <a:lnTo>
                    <a:pt x="2631" y="780"/>
                  </a:lnTo>
                  <a:lnTo>
                    <a:pt x="2631" y="1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0" name="Shape 545"/>
            <p:cNvSpPr/>
            <p:nvPr/>
          </p:nvSpPr>
          <p:spPr>
            <a:xfrm>
              <a:off x="5268225" y="4341925"/>
              <a:ext cx="468850" cy="333075"/>
            </a:xfrm>
            <a:custGeom>
              <a:avLst/>
              <a:gdLst/>
              <a:ahLst/>
              <a:cxnLst/>
              <a:rect l="0" t="0" r="0" b="0"/>
              <a:pathLst>
                <a:path w="18754" h="13323" fill="none" extrusionOk="0">
                  <a:moveTo>
                    <a:pt x="18754" y="5553"/>
                  </a:moveTo>
                  <a:lnTo>
                    <a:pt x="18754" y="5553"/>
                  </a:lnTo>
                  <a:lnTo>
                    <a:pt x="18730" y="5334"/>
                  </a:lnTo>
                  <a:lnTo>
                    <a:pt x="18681" y="5091"/>
                  </a:lnTo>
                  <a:lnTo>
                    <a:pt x="18583" y="4847"/>
                  </a:lnTo>
                  <a:lnTo>
                    <a:pt x="18462" y="4628"/>
                  </a:lnTo>
                  <a:lnTo>
                    <a:pt x="18291" y="4433"/>
                  </a:lnTo>
                  <a:lnTo>
                    <a:pt x="18121" y="4287"/>
                  </a:lnTo>
                  <a:lnTo>
                    <a:pt x="18023" y="4214"/>
                  </a:lnTo>
                  <a:lnTo>
                    <a:pt x="17926" y="4165"/>
                  </a:lnTo>
                  <a:lnTo>
                    <a:pt x="17828" y="4141"/>
                  </a:lnTo>
                  <a:lnTo>
                    <a:pt x="17731" y="4141"/>
                  </a:lnTo>
                  <a:lnTo>
                    <a:pt x="16489" y="4141"/>
                  </a:lnTo>
                  <a:lnTo>
                    <a:pt x="15588" y="1803"/>
                  </a:lnTo>
                  <a:lnTo>
                    <a:pt x="15588" y="1803"/>
                  </a:lnTo>
                  <a:lnTo>
                    <a:pt x="15490" y="1583"/>
                  </a:lnTo>
                  <a:lnTo>
                    <a:pt x="15344" y="1364"/>
                  </a:lnTo>
                  <a:lnTo>
                    <a:pt x="15174" y="1169"/>
                  </a:lnTo>
                  <a:lnTo>
                    <a:pt x="15003" y="975"/>
                  </a:lnTo>
                  <a:lnTo>
                    <a:pt x="14784" y="804"/>
                  </a:lnTo>
                  <a:lnTo>
                    <a:pt x="14565" y="658"/>
                  </a:lnTo>
                  <a:lnTo>
                    <a:pt x="14346" y="536"/>
                  </a:lnTo>
                  <a:lnTo>
                    <a:pt x="14102" y="439"/>
                  </a:lnTo>
                  <a:lnTo>
                    <a:pt x="14102" y="439"/>
                  </a:lnTo>
                  <a:lnTo>
                    <a:pt x="13810" y="390"/>
                  </a:lnTo>
                  <a:lnTo>
                    <a:pt x="13444" y="317"/>
                  </a:lnTo>
                  <a:lnTo>
                    <a:pt x="12933" y="220"/>
                  </a:lnTo>
                  <a:lnTo>
                    <a:pt x="12275" y="147"/>
                  </a:lnTo>
                  <a:lnTo>
                    <a:pt x="11472" y="73"/>
                  </a:lnTo>
                  <a:lnTo>
                    <a:pt x="10498" y="25"/>
                  </a:lnTo>
                  <a:lnTo>
                    <a:pt x="9377" y="0"/>
                  </a:lnTo>
                  <a:lnTo>
                    <a:pt x="9377" y="0"/>
                  </a:lnTo>
                  <a:lnTo>
                    <a:pt x="8257" y="25"/>
                  </a:lnTo>
                  <a:lnTo>
                    <a:pt x="7283" y="73"/>
                  </a:lnTo>
                  <a:lnTo>
                    <a:pt x="6479" y="147"/>
                  </a:lnTo>
                  <a:lnTo>
                    <a:pt x="5821" y="220"/>
                  </a:lnTo>
                  <a:lnTo>
                    <a:pt x="5310" y="317"/>
                  </a:lnTo>
                  <a:lnTo>
                    <a:pt x="4945" y="390"/>
                  </a:lnTo>
                  <a:lnTo>
                    <a:pt x="4652" y="439"/>
                  </a:lnTo>
                  <a:lnTo>
                    <a:pt x="4652" y="439"/>
                  </a:lnTo>
                  <a:lnTo>
                    <a:pt x="4409" y="536"/>
                  </a:lnTo>
                  <a:lnTo>
                    <a:pt x="4190" y="658"/>
                  </a:lnTo>
                  <a:lnTo>
                    <a:pt x="3970" y="804"/>
                  </a:lnTo>
                  <a:lnTo>
                    <a:pt x="3751" y="975"/>
                  </a:lnTo>
                  <a:lnTo>
                    <a:pt x="3581" y="1169"/>
                  </a:lnTo>
                  <a:lnTo>
                    <a:pt x="3410" y="1364"/>
                  </a:lnTo>
                  <a:lnTo>
                    <a:pt x="3264" y="1583"/>
                  </a:lnTo>
                  <a:lnTo>
                    <a:pt x="3167" y="1803"/>
                  </a:lnTo>
                  <a:lnTo>
                    <a:pt x="2266" y="4141"/>
                  </a:lnTo>
                  <a:lnTo>
                    <a:pt x="1023" y="4141"/>
                  </a:lnTo>
                  <a:lnTo>
                    <a:pt x="1023" y="4141"/>
                  </a:lnTo>
                  <a:lnTo>
                    <a:pt x="926" y="4141"/>
                  </a:lnTo>
                  <a:lnTo>
                    <a:pt x="829" y="4165"/>
                  </a:lnTo>
                  <a:lnTo>
                    <a:pt x="731" y="4214"/>
                  </a:lnTo>
                  <a:lnTo>
                    <a:pt x="634" y="4287"/>
                  </a:lnTo>
                  <a:lnTo>
                    <a:pt x="463" y="4433"/>
                  </a:lnTo>
                  <a:lnTo>
                    <a:pt x="293" y="4628"/>
                  </a:lnTo>
                  <a:lnTo>
                    <a:pt x="171" y="4847"/>
                  </a:lnTo>
                  <a:lnTo>
                    <a:pt x="74" y="5091"/>
                  </a:lnTo>
                  <a:lnTo>
                    <a:pt x="25" y="5334"/>
                  </a:lnTo>
                  <a:lnTo>
                    <a:pt x="1" y="5553"/>
                  </a:lnTo>
                  <a:lnTo>
                    <a:pt x="1" y="5553"/>
                  </a:lnTo>
                  <a:lnTo>
                    <a:pt x="25" y="5748"/>
                  </a:lnTo>
                  <a:lnTo>
                    <a:pt x="74" y="5894"/>
                  </a:lnTo>
                  <a:lnTo>
                    <a:pt x="171" y="6016"/>
                  </a:lnTo>
                  <a:lnTo>
                    <a:pt x="293" y="6089"/>
                  </a:lnTo>
                  <a:lnTo>
                    <a:pt x="463" y="6138"/>
                  </a:lnTo>
                  <a:lnTo>
                    <a:pt x="634" y="6187"/>
                  </a:lnTo>
                  <a:lnTo>
                    <a:pt x="1023" y="6187"/>
                  </a:lnTo>
                  <a:lnTo>
                    <a:pt x="1462" y="6187"/>
                  </a:lnTo>
                  <a:lnTo>
                    <a:pt x="1145" y="7015"/>
                  </a:lnTo>
                  <a:lnTo>
                    <a:pt x="1145" y="7015"/>
                  </a:lnTo>
                  <a:lnTo>
                    <a:pt x="999" y="7526"/>
                  </a:lnTo>
                  <a:lnTo>
                    <a:pt x="877" y="8086"/>
                  </a:lnTo>
                  <a:lnTo>
                    <a:pt x="780" y="8671"/>
                  </a:lnTo>
                  <a:lnTo>
                    <a:pt x="756" y="9207"/>
                  </a:lnTo>
                  <a:lnTo>
                    <a:pt x="756" y="13323"/>
                  </a:lnTo>
                  <a:lnTo>
                    <a:pt x="17999" y="13323"/>
                  </a:lnTo>
                  <a:lnTo>
                    <a:pt x="17999" y="9207"/>
                  </a:lnTo>
                  <a:lnTo>
                    <a:pt x="17999" y="9207"/>
                  </a:lnTo>
                  <a:lnTo>
                    <a:pt x="17975" y="8671"/>
                  </a:lnTo>
                  <a:lnTo>
                    <a:pt x="17877" y="8086"/>
                  </a:lnTo>
                  <a:lnTo>
                    <a:pt x="17755" y="7526"/>
                  </a:lnTo>
                  <a:lnTo>
                    <a:pt x="17609" y="7015"/>
                  </a:lnTo>
                  <a:lnTo>
                    <a:pt x="17293" y="6187"/>
                  </a:lnTo>
                  <a:lnTo>
                    <a:pt x="17731" y="6187"/>
                  </a:lnTo>
                  <a:lnTo>
                    <a:pt x="17731" y="6187"/>
                  </a:lnTo>
                  <a:lnTo>
                    <a:pt x="18121" y="6187"/>
                  </a:lnTo>
                  <a:lnTo>
                    <a:pt x="18291" y="6138"/>
                  </a:lnTo>
                  <a:lnTo>
                    <a:pt x="18462" y="6089"/>
                  </a:lnTo>
                  <a:lnTo>
                    <a:pt x="18583" y="6016"/>
                  </a:lnTo>
                  <a:lnTo>
                    <a:pt x="18681" y="5894"/>
                  </a:lnTo>
                  <a:lnTo>
                    <a:pt x="18730" y="5748"/>
                  </a:lnTo>
                  <a:lnTo>
                    <a:pt x="18754" y="5553"/>
                  </a:lnTo>
                  <a:lnTo>
                    <a:pt x="18754" y="5553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1" name="Shape 546"/>
            <p:cNvSpPr/>
            <p:nvPr/>
          </p:nvSpPr>
          <p:spPr>
            <a:xfrm>
              <a:off x="5351025" y="4375400"/>
              <a:ext cx="303250" cy="149825"/>
            </a:xfrm>
            <a:custGeom>
              <a:avLst/>
              <a:gdLst/>
              <a:ahLst/>
              <a:cxnLst/>
              <a:rect l="0" t="0" r="0" b="0"/>
              <a:pathLst>
                <a:path w="12130" h="5993" fill="none" extrusionOk="0">
                  <a:moveTo>
                    <a:pt x="1" y="4628"/>
                  </a:moveTo>
                  <a:lnTo>
                    <a:pt x="1" y="4628"/>
                  </a:lnTo>
                  <a:lnTo>
                    <a:pt x="171" y="4019"/>
                  </a:lnTo>
                  <a:lnTo>
                    <a:pt x="585" y="2656"/>
                  </a:lnTo>
                  <a:lnTo>
                    <a:pt x="805" y="1925"/>
                  </a:lnTo>
                  <a:lnTo>
                    <a:pt x="1024" y="1292"/>
                  </a:lnTo>
                  <a:lnTo>
                    <a:pt x="1194" y="829"/>
                  </a:lnTo>
                  <a:lnTo>
                    <a:pt x="1267" y="707"/>
                  </a:lnTo>
                  <a:lnTo>
                    <a:pt x="1316" y="658"/>
                  </a:lnTo>
                  <a:lnTo>
                    <a:pt x="1316" y="658"/>
                  </a:lnTo>
                  <a:lnTo>
                    <a:pt x="1535" y="561"/>
                  </a:lnTo>
                  <a:lnTo>
                    <a:pt x="1852" y="464"/>
                  </a:lnTo>
                  <a:lnTo>
                    <a:pt x="2315" y="342"/>
                  </a:lnTo>
                  <a:lnTo>
                    <a:pt x="2948" y="220"/>
                  </a:lnTo>
                  <a:lnTo>
                    <a:pt x="3776" y="98"/>
                  </a:lnTo>
                  <a:lnTo>
                    <a:pt x="4799" y="25"/>
                  </a:lnTo>
                  <a:lnTo>
                    <a:pt x="5408" y="1"/>
                  </a:lnTo>
                  <a:lnTo>
                    <a:pt x="6065" y="1"/>
                  </a:lnTo>
                  <a:lnTo>
                    <a:pt x="6065" y="1"/>
                  </a:lnTo>
                  <a:lnTo>
                    <a:pt x="6723" y="1"/>
                  </a:lnTo>
                  <a:lnTo>
                    <a:pt x="7332" y="25"/>
                  </a:lnTo>
                  <a:lnTo>
                    <a:pt x="8355" y="98"/>
                  </a:lnTo>
                  <a:lnTo>
                    <a:pt x="9183" y="220"/>
                  </a:lnTo>
                  <a:lnTo>
                    <a:pt x="9816" y="342"/>
                  </a:lnTo>
                  <a:lnTo>
                    <a:pt x="10279" y="464"/>
                  </a:lnTo>
                  <a:lnTo>
                    <a:pt x="10595" y="561"/>
                  </a:lnTo>
                  <a:lnTo>
                    <a:pt x="10814" y="658"/>
                  </a:lnTo>
                  <a:lnTo>
                    <a:pt x="10814" y="658"/>
                  </a:lnTo>
                  <a:lnTo>
                    <a:pt x="10863" y="707"/>
                  </a:lnTo>
                  <a:lnTo>
                    <a:pt x="10936" y="829"/>
                  </a:lnTo>
                  <a:lnTo>
                    <a:pt x="11107" y="1292"/>
                  </a:lnTo>
                  <a:lnTo>
                    <a:pt x="11326" y="1925"/>
                  </a:lnTo>
                  <a:lnTo>
                    <a:pt x="11545" y="2656"/>
                  </a:lnTo>
                  <a:lnTo>
                    <a:pt x="11959" y="4019"/>
                  </a:lnTo>
                  <a:lnTo>
                    <a:pt x="12130" y="4628"/>
                  </a:lnTo>
                  <a:lnTo>
                    <a:pt x="12130" y="4628"/>
                  </a:lnTo>
                  <a:lnTo>
                    <a:pt x="12105" y="4677"/>
                  </a:lnTo>
                  <a:lnTo>
                    <a:pt x="12057" y="4750"/>
                  </a:lnTo>
                  <a:lnTo>
                    <a:pt x="11959" y="4823"/>
                  </a:lnTo>
                  <a:lnTo>
                    <a:pt x="11813" y="4921"/>
                  </a:lnTo>
                  <a:lnTo>
                    <a:pt x="11618" y="5042"/>
                  </a:lnTo>
                  <a:lnTo>
                    <a:pt x="11375" y="5164"/>
                  </a:lnTo>
                  <a:lnTo>
                    <a:pt x="11058" y="5262"/>
                  </a:lnTo>
                  <a:lnTo>
                    <a:pt x="10717" y="5383"/>
                  </a:lnTo>
                  <a:lnTo>
                    <a:pt x="10327" y="5505"/>
                  </a:lnTo>
                  <a:lnTo>
                    <a:pt x="9865" y="5627"/>
                  </a:lnTo>
                  <a:lnTo>
                    <a:pt x="9377" y="5724"/>
                  </a:lnTo>
                  <a:lnTo>
                    <a:pt x="8817" y="5822"/>
                  </a:lnTo>
                  <a:lnTo>
                    <a:pt x="8208" y="5895"/>
                  </a:lnTo>
                  <a:lnTo>
                    <a:pt x="7551" y="5944"/>
                  </a:lnTo>
                  <a:lnTo>
                    <a:pt x="6845" y="5992"/>
                  </a:lnTo>
                  <a:lnTo>
                    <a:pt x="6065" y="5992"/>
                  </a:lnTo>
                  <a:lnTo>
                    <a:pt x="6065" y="5992"/>
                  </a:lnTo>
                  <a:lnTo>
                    <a:pt x="5286" y="5992"/>
                  </a:lnTo>
                  <a:lnTo>
                    <a:pt x="4580" y="5944"/>
                  </a:lnTo>
                  <a:lnTo>
                    <a:pt x="3922" y="5895"/>
                  </a:lnTo>
                  <a:lnTo>
                    <a:pt x="3313" y="5822"/>
                  </a:lnTo>
                  <a:lnTo>
                    <a:pt x="2753" y="5724"/>
                  </a:lnTo>
                  <a:lnTo>
                    <a:pt x="2266" y="5627"/>
                  </a:lnTo>
                  <a:lnTo>
                    <a:pt x="1803" y="5505"/>
                  </a:lnTo>
                  <a:lnTo>
                    <a:pt x="1413" y="5383"/>
                  </a:lnTo>
                  <a:lnTo>
                    <a:pt x="1072" y="5262"/>
                  </a:lnTo>
                  <a:lnTo>
                    <a:pt x="756" y="5164"/>
                  </a:lnTo>
                  <a:lnTo>
                    <a:pt x="512" y="5042"/>
                  </a:lnTo>
                  <a:lnTo>
                    <a:pt x="317" y="4921"/>
                  </a:lnTo>
                  <a:lnTo>
                    <a:pt x="171" y="4823"/>
                  </a:lnTo>
                  <a:lnTo>
                    <a:pt x="74" y="4750"/>
                  </a:lnTo>
                  <a:lnTo>
                    <a:pt x="25" y="4677"/>
                  </a:lnTo>
                  <a:lnTo>
                    <a:pt x="1" y="4628"/>
                  </a:lnTo>
                  <a:lnTo>
                    <a:pt x="1" y="4628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547"/>
            <p:cNvSpPr/>
            <p:nvPr/>
          </p:nvSpPr>
          <p:spPr>
            <a:xfrm>
              <a:off x="532667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32" y="2607"/>
                  </a:moveTo>
                  <a:lnTo>
                    <a:pt x="1632" y="2607"/>
                  </a:lnTo>
                  <a:lnTo>
                    <a:pt x="1291" y="2582"/>
                  </a:lnTo>
                  <a:lnTo>
                    <a:pt x="999" y="2509"/>
                  </a:lnTo>
                  <a:lnTo>
                    <a:pt x="731" y="2388"/>
                  </a:lnTo>
                  <a:lnTo>
                    <a:pt x="488" y="2217"/>
                  </a:lnTo>
                  <a:lnTo>
                    <a:pt x="293" y="2047"/>
                  </a:lnTo>
                  <a:lnTo>
                    <a:pt x="122" y="1803"/>
                  </a:lnTo>
                  <a:lnTo>
                    <a:pt x="74" y="1706"/>
                  </a:lnTo>
                  <a:lnTo>
                    <a:pt x="49" y="1559"/>
                  </a:lnTo>
                  <a:lnTo>
                    <a:pt x="25" y="1438"/>
                  </a:lnTo>
                  <a:lnTo>
                    <a:pt x="1" y="1316"/>
                  </a:lnTo>
                  <a:lnTo>
                    <a:pt x="1" y="1316"/>
                  </a:lnTo>
                  <a:lnTo>
                    <a:pt x="25" y="1170"/>
                  </a:lnTo>
                  <a:lnTo>
                    <a:pt x="49" y="1048"/>
                  </a:lnTo>
                  <a:lnTo>
                    <a:pt x="74" y="926"/>
                  </a:lnTo>
                  <a:lnTo>
                    <a:pt x="122" y="804"/>
                  </a:lnTo>
                  <a:lnTo>
                    <a:pt x="293" y="585"/>
                  </a:lnTo>
                  <a:lnTo>
                    <a:pt x="488" y="390"/>
                  </a:lnTo>
                  <a:lnTo>
                    <a:pt x="731" y="220"/>
                  </a:lnTo>
                  <a:lnTo>
                    <a:pt x="999" y="98"/>
                  </a:lnTo>
                  <a:lnTo>
                    <a:pt x="1291" y="25"/>
                  </a:lnTo>
                  <a:lnTo>
                    <a:pt x="1632" y="1"/>
                  </a:lnTo>
                  <a:lnTo>
                    <a:pt x="1632" y="1"/>
                  </a:lnTo>
                  <a:lnTo>
                    <a:pt x="1803" y="1"/>
                  </a:lnTo>
                  <a:lnTo>
                    <a:pt x="1949" y="49"/>
                  </a:lnTo>
                  <a:lnTo>
                    <a:pt x="2120" y="98"/>
                  </a:lnTo>
                  <a:lnTo>
                    <a:pt x="2266" y="171"/>
                  </a:lnTo>
                  <a:lnTo>
                    <a:pt x="2412" y="269"/>
                  </a:lnTo>
                  <a:lnTo>
                    <a:pt x="2534" y="390"/>
                  </a:lnTo>
                  <a:lnTo>
                    <a:pt x="2777" y="634"/>
                  </a:lnTo>
                  <a:lnTo>
                    <a:pt x="2972" y="926"/>
                  </a:lnTo>
                  <a:lnTo>
                    <a:pt x="3118" y="1219"/>
                  </a:lnTo>
                  <a:lnTo>
                    <a:pt x="3215" y="1535"/>
                  </a:lnTo>
                  <a:lnTo>
                    <a:pt x="3240" y="1681"/>
                  </a:lnTo>
                  <a:lnTo>
                    <a:pt x="3240" y="1803"/>
                  </a:lnTo>
                  <a:lnTo>
                    <a:pt x="3240" y="1803"/>
                  </a:lnTo>
                  <a:lnTo>
                    <a:pt x="3240" y="1949"/>
                  </a:lnTo>
                  <a:lnTo>
                    <a:pt x="3215" y="2047"/>
                  </a:lnTo>
                  <a:lnTo>
                    <a:pt x="3167" y="2144"/>
                  </a:lnTo>
                  <a:lnTo>
                    <a:pt x="3118" y="2241"/>
                  </a:lnTo>
                  <a:lnTo>
                    <a:pt x="3045" y="2314"/>
                  </a:lnTo>
                  <a:lnTo>
                    <a:pt x="2972" y="2388"/>
                  </a:lnTo>
                  <a:lnTo>
                    <a:pt x="2777" y="2485"/>
                  </a:lnTo>
                  <a:lnTo>
                    <a:pt x="2534" y="2558"/>
                  </a:lnTo>
                  <a:lnTo>
                    <a:pt x="2266" y="2582"/>
                  </a:lnTo>
                  <a:lnTo>
                    <a:pt x="1949" y="2607"/>
                  </a:lnTo>
                  <a:lnTo>
                    <a:pt x="1632" y="2607"/>
                  </a:lnTo>
                  <a:lnTo>
                    <a:pt x="1632" y="2607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548"/>
            <p:cNvSpPr/>
            <p:nvPr/>
          </p:nvSpPr>
          <p:spPr>
            <a:xfrm>
              <a:off x="5447225" y="4615925"/>
              <a:ext cx="110850" cy="25"/>
            </a:xfrm>
            <a:custGeom>
              <a:avLst/>
              <a:gdLst/>
              <a:ahLst/>
              <a:cxnLst/>
              <a:rect l="0" t="0" r="0" b="0"/>
              <a:pathLst>
                <a:path w="4434" h="1" fill="none" extrusionOk="0">
                  <a:moveTo>
                    <a:pt x="1" y="0"/>
                  </a:moveTo>
                  <a:lnTo>
                    <a:pt x="4434" y="0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4" name="Shape 549"/>
            <p:cNvSpPr/>
            <p:nvPr/>
          </p:nvSpPr>
          <p:spPr>
            <a:xfrm>
              <a:off x="5439925" y="4589125"/>
              <a:ext cx="125450" cy="25"/>
            </a:xfrm>
            <a:custGeom>
              <a:avLst/>
              <a:gdLst/>
              <a:ahLst/>
              <a:cxnLst/>
              <a:rect l="0" t="0" r="0" b="0"/>
              <a:pathLst>
                <a:path w="5018" h="1" fill="none" extrusionOk="0">
                  <a:moveTo>
                    <a:pt x="1" y="0"/>
                  </a:moveTo>
                  <a:lnTo>
                    <a:pt x="5018" y="0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5" name="Shape 550"/>
            <p:cNvSpPr/>
            <p:nvPr/>
          </p:nvSpPr>
          <p:spPr>
            <a:xfrm>
              <a:off x="5597625" y="4569025"/>
              <a:ext cx="81000" cy="65175"/>
            </a:xfrm>
            <a:custGeom>
              <a:avLst/>
              <a:gdLst/>
              <a:ahLst/>
              <a:cxnLst/>
              <a:rect l="0" t="0" r="0" b="0"/>
              <a:pathLst>
                <a:path w="3240" h="2607" fill="none" extrusionOk="0">
                  <a:moveTo>
                    <a:pt x="1608" y="2607"/>
                  </a:moveTo>
                  <a:lnTo>
                    <a:pt x="1608" y="2607"/>
                  </a:lnTo>
                  <a:lnTo>
                    <a:pt x="1291" y="2607"/>
                  </a:lnTo>
                  <a:lnTo>
                    <a:pt x="975" y="2582"/>
                  </a:lnTo>
                  <a:lnTo>
                    <a:pt x="707" y="2558"/>
                  </a:lnTo>
                  <a:lnTo>
                    <a:pt x="463" y="2485"/>
                  </a:lnTo>
                  <a:lnTo>
                    <a:pt x="268" y="2388"/>
                  </a:lnTo>
                  <a:lnTo>
                    <a:pt x="195" y="2314"/>
                  </a:lnTo>
                  <a:lnTo>
                    <a:pt x="122" y="2241"/>
                  </a:lnTo>
                  <a:lnTo>
                    <a:pt x="74" y="2144"/>
                  </a:lnTo>
                  <a:lnTo>
                    <a:pt x="25" y="2047"/>
                  </a:lnTo>
                  <a:lnTo>
                    <a:pt x="1" y="1949"/>
                  </a:lnTo>
                  <a:lnTo>
                    <a:pt x="1" y="1803"/>
                  </a:lnTo>
                  <a:lnTo>
                    <a:pt x="1" y="1803"/>
                  </a:lnTo>
                  <a:lnTo>
                    <a:pt x="1" y="1681"/>
                  </a:lnTo>
                  <a:lnTo>
                    <a:pt x="25" y="1535"/>
                  </a:lnTo>
                  <a:lnTo>
                    <a:pt x="122" y="1219"/>
                  </a:lnTo>
                  <a:lnTo>
                    <a:pt x="268" y="926"/>
                  </a:lnTo>
                  <a:lnTo>
                    <a:pt x="463" y="634"/>
                  </a:lnTo>
                  <a:lnTo>
                    <a:pt x="707" y="390"/>
                  </a:lnTo>
                  <a:lnTo>
                    <a:pt x="829" y="269"/>
                  </a:lnTo>
                  <a:lnTo>
                    <a:pt x="975" y="171"/>
                  </a:lnTo>
                  <a:lnTo>
                    <a:pt x="1121" y="98"/>
                  </a:lnTo>
                  <a:lnTo>
                    <a:pt x="1291" y="49"/>
                  </a:lnTo>
                  <a:lnTo>
                    <a:pt x="1438" y="1"/>
                  </a:lnTo>
                  <a:lnTo>
                    <a:pt x="1608" y="1"/>
                  </a:lnTo>
                  <a:lnTo>
                    <a:pt x="1608" y="1"/>
                  </a:lnTo>
                  <a:lnTo>
                    <a:pt x="1949" y="25"/>
                  </a:lnTo>
                  <a:lnTo>
                    <a:pt x="2241" y="98"/>
                  </a:lnTo>
                  <a:lnTo>
                    <a:pt x="2509" y="220"/>
                  </a:lnTo>
                  <a:lnTo>
                    <a:pt x="2753" y="390"/>
                  </a:lnTo>
                  <a:lnTo>
                    <a:pt x="2948" y="585"/>
                  </a:lnTo>
                  <a:lnTo>
                    <a:pt x="3118" y="804"/>
                  </a:lnTo>
                  <a:lnTo>
                    <a:pt x="3167" y="926"/>
                  </a:lnTo>
                  <a:lnTo>
                    <a:pt x="3191" y="1048"/>
                  </a:lnTo>
                  <a:lnTo>
                    <a:pt x="3215" y="1170"/>
                  </a:lnTo>
                  <a:lnTo>
                    <a:pt x="3240" y="1316"/>
                  </a:lnTo>
                  <a:lnTo>
                    <a:pt x="3240" y="1316"/>
                  </a:lnTo>
                  <a:lnTo>
                    <a:pt x="3215" y="1438"/>
                  </a:lnTo>
                  <a:lnTo>
                    <a:pt x="3191" y="1559"/>
                  </a:lnTo>
                  <a:lnTo>
                    <a:pt x="3167" y="1706"/>
                  </a:lnTo>
                  <a:lnTo>
                    <a:pt x="3118" y="1803"/>
                  </a:lnTo>
                  <a:lnTo>
                    <a:pt x="2948" y="2047"/>
                  </a:lnTo>
                  <a:lnTo>
                    <a:pt x="2753" y="2217"/>
                  </a:lnTo>
                  <a:lnTo>
                    <a:pt x="2509" y="2388"/>
                  </a:lnTo>
                  <a:lnTo>
                    <a:pt x="2241" y="2509"/>
                  </a:lnTo>
                  <a:lnTo>
                    <a:pt x="1949" y="2582"/>
                  </a:lnTo>
                  <a:lnTo>
                    <a:pt x="1608" y="2607"/>
                  </a:lnTo>
                  <a:lnTo>
                    <a:pt x="1608" y="2607"/>
                  </a:lnTo>
                </a:path>
              </a:pathLst>
            </a:custGeom>
            <a:grp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25486401"/>
      </p:ext>
    </p:extLst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Weather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4" y="1543533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the weather before leaving for work- especially in the winter.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weather conditions are bad, consider staying home.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extra alert while driving in winter weather.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use cruise control while driving in poor conditions.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high-quality all-season tires, or change to snow tires during the winter. </a:t>
            </a:r>
          </a:p>
        </p:txBody>
      </p:sp>
      <p:grpSp>
        <p:nvGrpSpPr>
          <p:cNvPr id="16" name="Shape 362"/>
          <p:cNvGrpSpPr/>
          <p:nvPr/>
        </p:nvGrpSpPr>
        <p:grpSpPr>
          <a:xfrm>
            <a:off x="670350" y="669659"/>
            <a:ext cx="576887" cy="517680"/>
            <a:chOff x="5916675" y="927975"/>
            <a:chExt cx="516350" cy="502950"/>
          </a:xfrm>
        </p:grpSpPr>
        <p:sp>
          <p:nvSpPr>
            <p:cNvPr id="17" name="Shape 363"/>
            <p:cNvSpPr/>
            <p:nvPr/>
          </p:nvSpPr>
          <p:spPr>
            <a:xfrm>
              <a:off x="5916675" y="927975"/>
              <a:ext cx="516350" cy="502950"/>
            </a:xfrm>
            <a:custGeom>
              <a:avLst/>
              <a:gdLst/>
              <a:ahLst/>
              <a:cxnLst/>
              <a:rect l="0" t="0" r="0" b="0"/>
              <a:pathLst>
                <a:path w="20654" h="20118" fill="none" extrusionOk="0">
                  <a:moveTo>
                    <a:pt x="20654" y="10059"/>
                  </a:moveTo>
                  <a:lnTo>
                    <a:pt x="18486" y="8183"/>
                  </a:lnTo>
                  <a:lnTo>
                    <a:pt x="19631" y="5577"/>
                  </a:lnTo>
                  <a:lnTo>
                    <a:pt x="16879" y="4847"/>
                  </a:lnTo>
                  <a:lnTo>
                    <a:pt x="16757" y="1997"/>
                  </a:lnTo>
                  <a:lnTo>
                    <a:pt x="13956" y="2509"/>
                  </a:lnTo>
                  <a:lnTo>
                    <a:pt x="12616" y="0"/>
                  </a:lnTo>
                  <a:lnTo>
                    <a:pt x="10327" y="1681"/>
                  </a:lnTo>
                  <a:lnTo>
                    <a:pt x="8038" y="0"/>
                  </a:lnTo>
                  <a:lnTo>
                    <a:pt x="6698" y="2509"/>
                  </a:lnTo>
                  <a:lnTo>
                    <a:pt x="3897" y="1997"/>
                  </a:lnTo>
                  <a:lnTo>
                    <a:pt x="3776" y="4847"/>
                  </a:lnTo>
                  <a:lnTo>
                    <a:pt x="1023" y="5577"/>
                  </a:lnTo>
                  <a:lnTo>
                    <a:pt x="2168" y="8183"/>
                  </a:lnTo>
                  <a:lnTo>
                    <a:pt x="1" y="10059"/>
                  </a:lnTo>
                  <a:lnTo>
                    <a:pt x="2168" y="11934"/>
                  </a:lnTo>
                  <a:lnTo>
                    <a:pt x="1023" y="14540"/>
                  </a:lnTo>
                  <a:lnTo>
                    <a:pt x="3776" y="15271"/>
                  </a:lnTo>
                  <a:lnTo>
                    <a:pt x="3897" y="18120"/>
                  </a:lnTo>
                  <a:lnTo>
                    <a:pt x="6698" y="17609"/>
                  </a:lnTo>
                  <a:lnTo>
                    <a:pt x="8038" y="20117"/>
                  </a:lnTo>
                  <a:lnTo>
                    <a:pt x="10327" y="18437"/>
                  </a:lnTo>
                  <a:lnTo>
                    <a:pt x="12616" y="20117"/>
                  </a:lnTo>
                  <a:lnTo>
                    <a:pt x="13956" y="17609"/>
                  </a:lnTo>
                  <a:lnTo>
                    <a:pt x="16757" y="18120"/>
                  </a:lnTo>
                  <a:lnTo>
                    <a:pt x="16879" y="15271"/>
                  </a:lnTo>
                  <a:lnTo>
                    <a:pt x="19631" y="14540"/>
                  </a:lnTo>
                  <a:lnTo>
                    <a:pt x="18486" y="11934"/>
                  </a:lnTo>
                  <a:lnTo>
                    <a:pt x="20654" y="10059"/>
                  </a:lnTo>
                  <a:close/>
                </a:path>
              </a:pathLst>
            </a:custGeom>
            <a:no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8" name="Shape 364"/>
            <p:cNvSpPr/>
            <p:nvPr/>
          </p:nvSpPr>
          <p:spPr>
            <a:xfrm>
              <a:off x="6006800" y="1011375"/>
              <a:ext cx="336125" cy="336125"/>
            </a:xfrm>
            <a:custGeom>
              <a:avLst/>
              <a:gdLst/>
              <a:ahLst/>
              <a:cxnLst/>
              <a:rect l="0" t="0" r="0" b="0"/>
              <a:pathLst>
                <a:path w="13445" h="13445" fill="none" extrusionOk="0">
                  <a:moveTo>
                    <a:pt x="6722" y="13445"/>
                  </a:moveTo>
                  <a:lnTo>
                    <a:pt x="6722" y="13445"/>
                  </a:lnTo>
                  <a:lnTo>
                    <a:pt x="6381" y="13420"/>
                  </a:lnTo>
                  <a:lnTo>
                    <a:pt x="6040" y="13396"/>
                  </a:lnTo>
                  <a:lnTo>
                    <a:pt x="5699" y="13347"/>
                  </a:lnTo>
                  <a:lnTo>
                    <a:pt x="5383" y="13299"/>
                  </a:lnTo>
                  <a:lnTo>
                    <a:pt x="5042" y="13226"/>
                  </a:lnTo>
                  <a:lnTo>
                    <a:pt x="4725" y="13128"/>
                  </a:lnTo>
                  <a:lnTo>
                    <a:pt x="4408" y="13031"/>
                  </a:lnTo>
                  <a:lnTo>
                    <a:pt x="4116" y="12909"/>
                  </a:lnTo>
                  <a:lnTo>
                    <a:pt x="3824" y="12763"/>
                  </a:lnTo>
                  <a:lnTo>
                    <a:pt x="3532" y="12617"/>
                  </a:lnTo>
                  <a:lnTo>
                    <a:pt x="3239" y="12471"/>
                  </a:lnTo>
                  <a:lnTo>
                    <a:pt x="2971" y="12276"/>
                  </a:lnTo>
                  <a:lnTo>
                    <a:pt x="2703" y="12105"/>
                  </a:lnTo>
                  <a:lnTo>
                    <a:pt x="2460" y="11910"/>
                  </a:lnTo>
                  <a:lnTo>
                    <a:pt x="2216" y="11691"/>
                  </a:lnTo>
                  <a:lnTo>
                    <a:pt x="1973" y="11472"/>
                  </a:lnTo>
                  <a:lnTo>
                    <a:pt x="1754" y="11228"/>
                  </a:lnTo>
                  <a:lnTo>
                    <a:pt x="1534" y="10985"/>
                  </a:lnTo>
                  <a:lnTo>
                    <a:pt x="1340" y="10741"/>
                  </a:lnTo>
                  <a:lnTo>
                    <a:pt x="1169" y="10473"/>
                  </a:lnTo>
                  <a:lnTo>
                    <a:pt x="974" y="10206"/>
                  </a:lnTo>
                  <a:lnTo>
                    <a:pt x="828" y="9913"/>
                  </a:lnTo>
                  <a:lnTo>
                    <a:pt x="682" y="9621"/>
                  </a:lnTo>
                  <a:lnTo>
                    <a:pt x="536" y="9329"/>
                  </a:lnTo>
                  <a:lnTo>
                    <a:pt x="414" y="9036"/>
                  </a:lnTo>
                  <a:lnTo>
                    <a:pt x="317" y="8720"/>
                  </a:lnTo>
                  <a:lnTo>
                    <a:pt x="219" y="8403"/>
                  </a:lnTo>
                  <a:lnTo>
                    <a:pt x="146" y="8062"/>
                  </a:lnTo>
                  <a:lnTo>
                    <a:pt x="98" y="7746"/>
                  </a:lnTo>
                  <a:lnTo>
                    <a:pt x="49" y="7405"/>
                  </a:lnTo>
                  <a:lnTo>
                    <a:pt x="24" y="7064"/>
                  </a:lnTo>
                  <a:lnTo>
                    <a:pt x="0" y="6723"/>
                  </a:lnTo>
                  <a:lnTo>
                    <a:pt x="0" y="6723"/>
                  </a:lnTo>
                  <a:lnTo>
                    <a:pt x="24" y="6382"/>
                  </a:lnTo>
                  <a:lnTo>
                    <a:pt x="49" y="6041"/>
                  </a:lnTo>
                  <a:lnTo>
                    <a:pt x="98" y="5700"/>
                  </a:lnTo>
                  <a:lnTo>
                    <a:pt x="146" y="5383"/>
                  </a:lnTo>
                  <a:lnTo>
                    <a:pt x="219" y="5042"/>
                  </a:lnTo>
                  <a:lnTo>
                    <a:pt x="317" y="4726"/>
                  </a:lnTo>
                  <a:lnTo>
                    <a:pt x="414" y="4409"/>
                  </a:lnTo>
                  <a:lnTo>
                    <a:pt x="536" y="4117"/>
                  </a:lnTo>
                  <a:lnTo>
                    <a:pt x="682" y="3825"/>
                  </a:lnTo>
                  <a:lnTo>
                    <a:pt x="828" y="3532"/>
                  </a:lnTo>
                  <a:lnTo>
                    <a:pt x="974" y="3240"/>
                  </a:lnTo>
                  <a:lnTo>
                    <a:pt x="1169" y="2972"/>
                  </a:lnTo>
                  <a:lnTo>
                    <a:pt x="1340" y="2704"/>
                  </a:lnTo>
                  <a:lnTo>
                    <a:pt x="1534" y="2461"/>
                  </a:lnTo>
                  <a:lnTo>
                    <a:pt x="1754" y="2217"/>
                  </a:lnTo>
                  <a:lnTo>
                    <a:pt x="1973" y="1974"/>
                  </a:lnTo>
                  <a:lnTo>
                    <a:pt x="2216" y="1754"/>
                  </a:lnTo>
                  <a:lnTo>
                    <a:pt x="2460" y="1535"/>
                  </a:lnTo>
                  <a:lnTo>
                    <a:pt x="2703" y="1340"/>
                  </a:lnTo>
                  <a:lnTo>
                    <a:pt x="2971" y="1170"/>
                  </a:lnTo>
                  <a:lnTo>
                    <a:pt x="3239" y="975"/>
                  </a:lnTo>
                  <a:lnTo>
                    <a:pt x="3532" y="829"/>
                  </a:lnTo>
                  <a:lnTo>
                    <a:pt x="3824" y="683"/>
                  </a:lnTo>
                  <a:lnTo>
                    <a:pt x="4116" y="537"/>
                  </a:lnTo>
                  <a:lnTo>
                    <a:pt x="4408" y="415"/>
                  </a:lnTo>
                  <a:lnTo>
                    <a:pt x="4725" y="317"/>
                  </a:lnTo>
                  <a:lnTo>
                    <a:pt x="5042" y="220"/>
                  </a:lnTo>
                  <a:lnTo>
                    <a:pt x="5383" y="147"/>
                  </a:lnTo>
                  <a:lnTo>
                    <a:pt x="5699" y="98"/>
                  </a:lnTo>
                  <a:lnTo>
                    <a:pt x="6040" y="49"/>
                  </a:lnTo>
                  <a:lnTo>
                    <a:pt x="6381" y="25"/>
                  </a:lnTo>
                  <a:lnTo>
                    <a:pt x="6722" y="1"/>
                  </a:lnTo>
                  <a:lnTo>
                    <a:pt x="6722" y="1"/>
                  </a:lnTo>
                  <a:lnTo>
                    <a:pt x="7063" y="25"/>
                  </a:lnTo>
                  <a:lnTo>
                    <a:pt x="7404" y="49"/>
                  </a:lnTo>
                  <a:lnTo>
                    <a:pt x="7745" y="98"/>
                  </a:lnTo>
                  <a:lnTo>
                    <a:pt x="8062" y="147"/>
                  </a:lnTo>
                  <a:lnTo>
                    <a:pt x="8403" y="220"/>
                  </a:lnTo>
                  <a:lnTo>
                    <a:pt x="8719" y="317"/>
                  </a:lnTo>
                  <a:lnTo>
                    <a:pt x="9036" y="415"/>
                  </a:lnTo>
                  <a:lnTo>
                    <a:pt x="9328" y="537"/>
                  </a:lnTo>
                  <a:lnTo>
                    <a:pt x="9620" y="683"/>
                  </a:lnTo>
                  <a:lnTo>
                    <a:pt x="9913" y="829"/>
                  </a:lnTo>
                  <a:lnTo>
                    <a:pt x="10205" y="975"/>
                  </a:lnTo>
                  <a:lnTo>
                    <a:pt x="10473" y="1170"/>
                  </a:lnTo>
                  <a:lnTo>
                    <a:pt x="10741" y="1340"/>
                  </a:lnTo>
                  <a:lnTo>
                    <a:pt x="10984" y="1535"/>
                  </a:lnTo>
                  <a:lnTo>
                    <a:pt x="11228" y="1754"/>
                  </a:lnTo>
                  <a:lnTo>
                    <a:pt x="11471" y="1974"/>
                  </a:lnTo>
                  <a:lnTo>
                    <a:pt x="11690" y="2217"/>
                  </a:lnTo>
                  <a:lnTo>
                    <a:pt x="11910" y="2461"/>
                  </a:lnTo>
                  <a:lnTo>
                    <a:pt x="12105" y="2704"/>
                  </a:lnTo>
                  <a:lnTo>
                    <a:pt x="12275" y="2972"/>
                  </a:lnTo>
                  <a:lnTo>
                    <a:pt x="12470" y="3240"/>
                  </a:lnTo>
                  <a:lnTo>
                    <a:pt x="12616" y="3532"/>
                  </a:lnTo>
                  <a:lnTo>
                    <a:pt x="12762" y="3825"/>
                  </a:lnTo>
                  <a:lnTo>
                    <a:pt x="12908" y="4117"/>
                  </a:lnTo>
                  <a:lnTo>
                    <a:pt x="13030" y="4409"/>
                  </a:lnTo>
                  <a:lnTo>
                    <a:pt x="13127" y="4726"/>
                  </a:lnTo>
                  <a:lnTo>
                    <a:pt x="13225" y="5042"/>
                  </a:lnTo>
                  <a:lnTo>
                    <a:pt x="13298" y="5383"/>
                  </a:lnTo>
                  <a:lnTo>
                    <a:pt x="13347" y="5700"/>
                  </a:lnTo>
                  <a:lnTo>
                    <a:pt x="13395" y="6041"/>
                  </a:lnTo>
                  <a:lnTo>
                    <a:pt x="13420" y="6382"/>
                  </a:lnTo>
                  <a:lnTo>
                    <a:pt x="13444" y="6723"/>
                  </a:lnTo>
                  <a:lnTo>
                    <a:pt x="13444" y="6723"/>
                  </a:lnTo>
                  <a:lnTo>
                    <a:pt x="13420" y="7064"/>
                  </a:lnTo>
                  <a:lnTo>
                    <a:pt x="13395" y="7405"/>
                  </a:lnTo>
                  <a:lnTo>
                    <a:pt x="13347" y="7746"/>
                  </a:lnTo>
                  <a:lnTo>
                    <a:pt x="13298" y="8062"/>
                  </a:lnTo>
                  <a:lnTo>
                    <a:pt x="13225" y="8403"/>
                  </a:lnTo>
                  <a:lnTo>
                    <a:pt x="13127" y="8720"/>
                  </a:lnTo>
                  <a:lnTo>
                    <a:pt x="13030" y="9036"/>
                  </a:lnTo>
                  <a:lnTo>
                    <a:pt x="12908" y="9329"/>
                  </a:lnTo>
                  <a:lnTo>
                    <a:pt x="12762" y="9621"/>
                  </a:lnTo>
                  <a:lnTo>
                    <a:pt x="12616" y="9913"/>
                  </a:lnTo>
                  <a:lnTo>
                    <a:pt x="12470" y="10206"/>
                  </a:lnTo>
                  <a:lnTo>
                    <a:pt x="12275" y="10473"/>
                  </a:lnTo>
                  <a:lnTo>
                    <a:pt x="12105" y="10741"/>
                  </a:lnTo>
                  <a:lnTo>
                    <a:pt x="11910" y="10985"/>
                  </a:lnTo>
                  <a:lnTo>
                    <a:pt x="11690" y="11228"/>
                  </a:lnTo>
                  <a:lnTo>
                    <a:pt x="11471" y="11472"/>
                  </a:lnTo>
                  <a:lnTo>
                    <a:pt x="11228" y="11691"/>
                  </a:lnTo>
                  <a:lnTo>
                    <a:pt x="10984" y="11910"/>
                  </a:lnTo>
                  <a:lnTo>
                    <a:pt x="10741" y="12105"/>
                  </a:lnTo>
                  <a:lnTo>
                    <a:pt x="10473" y="12276"/>
                  </a:lnTo>
                  <a:lnTo>
                    <a:pt x="10205" y="12471"/>
                  </a:lnTo>
                  <a:lnTo>
                    <a:pt x="9913" y="12617"/>
                  </a:lnTo>
                  <a:lnTo>
                    <a:pt x="9620" y="12763"/>
                  </a:lnTo>
                  <a:lnTo>
                    <a:pt x="9328" y="12909"/>
                  </a:lnTo>
                  <a:lnTo>
                    <a:pt x="9036" y="13031"/>
                  </a:lnTo>
                  <a:lnTo>
                    <a:pt x="8719" y="13128"/>
                  </a:lnTo>
                  <a:lnTo>
                    <a:pt x="8403" y="13226"/>
                  </a:lnTo>
                  <a:lnTo>
                    <a:pt x="8062" y="13299"/>
                  </a:lnTo>
                  <a:lnTo>
                    <a:pt x="7745" y="13347"/>
                  </a:lnTo>
                  <a:lnTo>
                    <a:pt x="7404" y="13396"/>
                  </a:lnTo>
                  <a:lnTo>
                    <a:pt x="7063" y="13420"/>
                  </a:lnTo>
                  <a:lnTo>
                    <a:pt x="6722" y="13445"/>
                  </a:lnTo>
                  <a:lnTo>
                    <a:pt x="6722" y="13445"/>
                  </a:lnTo>
                  <a:close/>
                </a:path>
              </a:pathLst>
            </a:custGeom>
            <a:noFill/>
            <a:ln w="31750" cap="rnd" cmpd="sng">
              <a:solidFill>
                <a:srgbClr val="1D1D1B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722241509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Before Making a Home Visit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4" y="1543533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 your vehicle and weather conditions.</a:t>
            </a:r>
          </a:p>
          <a:p>
            <a:pPr marL="323850" lvl="4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Charge your phone completely before work. Keep a phone charger in your vehicle. </a:t>
            </a:r>
          </a:p>
          <a:p>
            <a:pPr marL="323850" lvl="4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a map and/or use a GPS when working in unfamiliar or new areas.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Tell a co-worker, friend, or family member where you will be working and what time to expect you home. </a:t>
            </a:r>
          </a:p>
        </p:txBody>
      </p:sp>
      <p:sp>
        <p:nvSpPr>
          <p:cNvPr id="8" name="Shape 539"/>
          <p:cNvSpPr/>
          <p:nvPr/>
        </p:nvSpPr>
        <p:spPr>
          <a:xfrm>
            <a:off x="689302" y="660602"/>
            <a:ext cx="538983" cy="53089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31750" cap="rnd" cmpd="sng">
            <a:solidFill>
              <a:srgbClr val="1D1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67697527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During the Home Visit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3" y="1443780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Before getting out of your vehicle, check your surroundings. Look out for suspicious activity, dogs, etc.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see something suspicious, do not leave your vehicle.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Back into driveways so you can leave quickly if necessary.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Carry your ID at all times.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feel uncomfortable at any time during a visit, leave immediately. You can re-schedule the visit at a different location, or return with another person.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Listen to your intuition. </a:t>
            </a:r>
          </a:p>
        </p:txBody>
      </p:sp>
      <p:sp>
        <p:nvSpPr>
          <p:cNvPr id="8" name="Shape 539"/>
          <p:cNvSpPr/>
          <p:nvPr/>
        </p:nvSpPr>
        <p:spPr>
          <a:xfrm>
            <a:off x="689302" y="660602"/>
            <a:ext cx="538983" cy="530890"/>
          </a:xfrm>
          <a:custGeom>
            <a:avLst/>
            <a:gdLst/>
            <a:ahLst/>
            <a:cxnLst/>
            <a:rect l="0" t="0" r="0" b="0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31750" cap="rnd" cmpd="sng">
            <a:solidFill>
              <a:srgbClr val="1D1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24794769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Safety Apps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3" y="1443780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bSafe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Allow designated people to follow your route via GPS. Also includes an emergency alarm feature that notifies others if you need help.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Watch Over Me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Sends out an alert when you shake your phone.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u="sng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Kitestring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Sends you automated text messages to check in on you. If you don’t answer back it sends an alert to a friend.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Scream Alarm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Plays a very loud scream in a woman’s voice when activated. </a:t>
            </a:r>
          </a:p>
        </p:txBody>
      </p:sp>
      <p:sp>
        <p:nvSpPr>
          <p:cNvPr id="5" name="Shape 463"/>
          <p:cNvSpPr/>
          <p:nvPr/>
        </p:nvSpPr>
        <p:spPr>
          <a:xfrm>
            <a:off x="743263" y="654738"/>
            <a:ext cx="376184" cy="547521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31750" cap="rnd" cmpd="sng">
            <a:solidFill>
              <a:srgbClr val="1D1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7348864"/>
      </p:ext>
    </p:extLst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1379650" y="530100"/>
            <a:ext cx="6725400" cy="796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800" b="1" dirty="0" smtClean="0"/>
              <a:t>In Case of an Incident</a:t>
            </a:r>
            <a:endParaRPr lang="en" sz="2800" b="1" dirty="0"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958793" y="1443780"/>
            <a:ext cx="7198761" cy="251863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Report any safety issues or incidents to your supervisor right away.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Record any unsafe locations to remember for the future. </a:t>
            </a:r>
          </a:p>
          <a:p>
            <a:pPr marL="323850" indent="-285750">
              <a:buClr>
                <a:schemeClr val="tx2">
                  <a:lumMod val="25000"/>
                </a:schemeClr>
              </a:buCl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Communicate with other recruiters or METS staff to inform them of any places where you ran into an unsafe situation. </a:t>
            </a:r>
          </a:p>
        </p:txBody>
      </p:sp>
      <p:sp>
        <p:nvSpPr>
          <p:cNvPr id="5" name="Shape 463"/>
          <p:cNvSpPr/>
          <p:nvPr/>
        </p:nvSpPr>
        <p:spPr>
          <a:xfrm>
            <a:off x="743263" y="654738"/>
            <a:ext cx="376184" cy="547521"/>
          </a:xfrm>
          <a:custGeom>
            <a:avLst/>
            <a:gdLst/>
            <a:ahLst/>
            <a:cxnLst/>
            <a:rect l="0" t="0" r="0" b="0"/>
            <a:pathLst>
              <a:path w="11838" h="20508" fill="none" extrusionOk="0">
                <a:moveTo>
                  <a:pt x="10547" y="1"/>
                </a:moveTo>
                <a:lnTo>
                  <a:pt x="1292" y="1"/>
                </a:lnTo>
                <a:lnTo>
                  <a:pt x="1292" y="1"/>
                </a:lnTo>
                <a:lnTo>
                  <a:pt x="1024" y="25"/>
                </a:lnTo>
                <a:lnTo>
                  <a:pt x="780" y="98"/>
                </a:lnTo>
                <a:lnTo>
                  <a:pt x="561" y="220"/>
                </a:lnTo>
                <a:lnTo>
                  <a:pt x="366" y="366"/>
                </a:lnTo>
                <a:lnTo>
                  <a:pt x="220" y="561"/>
                </a:lnTo>
                <a:lnTo>
                  <a:pt x="98" y="780"/>
                </a:lnTo>
                <a:lnTo>
                  <a:pt x="25" y="1024"/>
                </a:lnTo>
                <a:lnTo>
                  <a:pt x="1" y="1292"/>
                </a:lnTo>
                <a:lnTo>
                  <a:pt x="1" y="19217"/>
                </a:lnTo>
                <a:lnTo>
                  <a:pt x="1" y="19217"/>
                </a:lnTo>
                <a:lnTo>
                  <a:pt x="25" y="19485"/>
                </a:lnTo>
                <a:lnTo>
                  <a:pt x="98" y="19728"/>
                </a:lnTo>
                <a:lnTo>
                  <a:pt x="220" y="19948"/>
                </a:lnTo>
                <a:lnTo>
                  <a:pt x="366" y="20142"/>
                </a:lnTo>
                <a:lnTo>
                  <a:pt x="561" y="20289"/>
                </a:lnTo>
                <a:lnTo>
                  <a:pt x="780" y="20410"/>
                </a:lnTo>
                <a:lnTo>
                  <a:pt x="1024" y="20483"/>
                </a:lnTo>
                <a:lnTo>
                  <a:pt x="1292" y="20508"/>
                </a:lnTo>
                <a:lnTo>
                  <a:pt x="10547" y="20508"/>
                </a:lnTo>
                <a:lnTo>
                  <a:pt x="10547" y="20508"/>
                </a:lnTo>
                <a:lnTo>
                  <a:pt x="10814" y="20483"/>
                </a:lnTo>
                <a:lnTo>
                  <a:pt x="11058" y="20410"/>
                </a:lnTo>
                <a:lnTo>
                  <a:pt x="11277" y="20289"/>
                </a:lnTo>
                <a:lnTo>
                  <a:pt x="11472" y="20142"/>
                </a:lnTo>
                <a:lnTo>
                  <a:pt x="11618" y="19948"/>
                </a:lnTo>
                <a:lnTo>
                  <a:pt x="11740" y="19728"/>
                </a:lnTo>
                <a:lnTo>
                  <a:pt x="11813" y="19485"/>
                </a:lnTo>
                <a:lnTo>
                  <a:pt x="11837" y="19217"/>
                </a:lnTo>
                <a:lnTo>
                  <a:pt x="11837" y="1292"/>
                </a:lnTo>
                <a:lnTo>
                  <a:pt x="11837" y="1292"/>
                </a:lnTo>
                <a:lnTo>
                  <a:pt x="11813" y="1024"/>
                </a:lnTo>
                <a:lnTo>
                  <a:pt x="11740" y="780"/>
                </a:lnTo>
                <a:lnTo>
                  <a:pt x="11618" y="561"/>
                </a:lnTo>
                <a:lnTo>
                  <a:pt x="11472" y="366"/>
                </a:lnTo>
                <a:lnTo>
                  <a:pt x="11277" y="220"/>
                </a:lnTo>
                <a:lnTo>
                  <a:pt x="11058" y="98"/>
                </a:lnTo>
                <a:lnTo>
                  <a:pt x="10814" y="25"/>
                </a:lnTo>
                <a:lnTo>
                  <a:pt x="10547" y="1"/>
                </a:lnTo>
                <a:lnTo>
                  <a:pt x="10547" y="1"/>
                </a:lnTo>
                <a:close/>
                <a:moveTo>
                  <a:pt x="5554" y="975"/>
                </a:moveTo>
                <a:lnTo>
                  <a:pt x="6284" y="975"/>
                </a:lnTo>
                <a:lnTo>
                  <a:pt x="6284" y="975"/>
                </a:lnTo>
                <a:lnTo>
                  <a:pt x="6406" y="999"/>
                </a:lnTo>
                <a:lnTo>
                  <a:pt x="6479" y="1073"/>
                </a:lnTo>
                <a:lnTo>
                  <a:pt x="6552" y="1146"/>
                </a:lnTo>
                <a:lnTo>
                  <a:pt x="6577" y="1267"/>
                </a:lnTo>
                <a:lnTo>
                  <a:pt x="6577" y="1267"/>
                </a:lnTo>
                <a:lnTo>
                  <a:pt x="6552" y="1365"/>
                </a:lnTo>
                <a:lnTo>
                  <a:pt x="6479" y="1462"/>
                </a:lnTo>
                <a:lnTo>
                  <a:pt x="6406" y="1511"/>
                </a:lnTo>
                <a:lnTo>
                  <a:pt x="6284" y="1535"/>
                </a:lnTo>
                <a:lnTo>
                  <a:pt x="5554" y="1535"/>
                </a:lnTo>
                <a:lnTo>
                  <a:pt x="5554" y="1535"/>
                </a:lnTo>
                <a:lnTo>
                  <a:pt x="5432" y="1511"/>
                </a:lnTo>
                <a:lnTo>
                  <a:pt x="5359" y="1462"/>
                </a:lnTo>
                <a:lnTo>
                  <a:pt x="5286" y="1365"/>
                </a:lnTo>
                <a:lnTo>
                  <a:pt x="5262" y="1267"/>
                </a:lnTo>
                <a:lnTo>
                  <a:pt x="5262" y="1267"/>
                </a:lnTo>
                <a:lnTo>
                  <a:pt x="5286" y="1146"/>
                </a:lnTo>
                <a:lnTo>
                  <a:pt x="5359" y="1073"/>
                </a:lnTo>
                <a:lnTo>
                  <a:pt x="5432" y="999"/>
                </a:lnTo>
                <a:lnTo>
                  <a:pt x="5554" y="975"/>
                </a:lnTo>
                <a:lnTo>
                  <a:pt x="5554" y="975"/>
                </a:lnTo>
                <a:close/>
                <a:moveTo>
                  <a:pt x="5919" y="19436"/>
                </a:moveTo>
                <a:lnTo>
                  <a:pt x="5919" y="19436"/>
                </a:lnTo>
                <a:lnTo>
                  <a:pt x="5749" y="19412"/>
                </a:lnTo>
                <a:lnTo>
                  <a:pt x="5578" y="19363"/>
                </a:lnTo>
                <a:lnTo>
                  <a:pt x="5432" y="19290"/>
                </a:lnTo>
                <a:lnTo>
                  <a:pt x="5310" y="19193"/>
                </a:lnTo>
                <a:lnTo>
                  <a:pt x="5213" y="19071"/>
                </a:lnTo>
                <a:lnTo>
                  <a:pt x="5140" y="18925"/>
                </a:lnTo>
                <a:lnTo>
                  <a:pt x="5091" y="18754"/>
                </a:lnTo>
                <a:lnTo>
                  <a:pt x="5067" y="18584"/>
                </a:lnTo>
                <a:lnTo>
                  <a:pt x="5067" y="18584"/>
                </a:lnTo>
                <a:lnTo>
                  <a:pt x="5091" y="18413"/>
                </a:lnTo>
                <a:lnTo>
                  <a:pt x="5140" y="18243"/>
                </a:lnTo>
                <a:lnTo>
                  <a:pt x="5213" y="18097"/>
                </a:lnTo>
                <a:lnTo>
                  <a:pt x="5310" y="17975"/>
                </a:lnTo>
                <a:lnTo>
                  <a:pt x="5432" y="17877"/>
                </a:lnTo>
                <a:lnTo>
                  <a:pt x="5578" y="17804"/>
                </a:lnTo>
                <a:lnTo>
                  <a:pt x="5749" y="17756"/>
                </a:lnTo>
                <a:lnTo>
                  <a:pt x="5919" y="17731"/>
                </a:lnTo>
                <a:lnTo>
                  <a:pt x="5919" y="17731"/>
                </a:lnTo>
                <a:lnTo>
                  <a:pt x="6090" y="17756"/>
                </a:lnTo>
                <a:lnTo>
                  <a:pt x="6260" y="17804"/>
                </a:lnTo>
                <a:lnTo>
                  <a:pt x="6406" y="17877"/>
                </a:lnTo>
                <a:lnTo>
                  <a:pt x="6528" y="17975"/>
                </a:lnTo>
                <a:lnTo>
                  <a:pt x="6625" y="18097"/>
                </a:lnTo>
                <a:lnTo>
                  <a:pt x="6699" y="18243"/>
                </a:lnTo>
                <a:lnTo>
                  <a:pt x="6747" y="18413"/>
                </a:lnTo>
                <a:lnTo>
                  <a:pt x="6772" y="18584"/>
                </a:lnTo>
                <a:lnTo>
                  <a:pt x="6772" y="18584"/>
                </a:lnTo>
                <a:lnTo>
                  <a:pt x="6747" y="18754"/>
                </a:lnTo>
                <a:lnTo>
                  <a:pt x="6699" y="18925"/>
                </a:lnTo>
                <a:lnTo>
                  <a:pt x="6625" y="19071"/>
                </a:lnTo>
                <a:lnTo>
                  <a:pt x="6528" y="19193"/>
                </a:lnTo>
                <a:lnTo>
                  <a:pt x="6406" y="19290"/>
                </a:lnTo>
                <a:lnTo>
                  <a:pt x="6260" y="19363"/>
                </a:lnTo>
                <a:lnTo>
                  <a:pt x="6090" y="19412"/>
                </a:lnTo>
                <a:lnTo>
                  <a:pt x="5919" y="19436"/>
                </a:lnTo>
                <a:lnTo>
                  <a:pt x="5919" y="19436"/>
                </a:lnTo>
                <a:close/>
                <a:moveTo>
                  <a:pt x="10547" y="16660"/>
                </a:moveTo>
                <a:lnTo>
                  <a:pt x="1292" y="16660"/>
                </a:lnTo>
                <a:lnTo>
                  <a:pt x="1292" y="2558"/>
                </a:lnTo>
                <a:lnTo>
                  <a:pt x="10547" y="2558"/>
                </a:lnTo>
                <a:lnTo>
                  <a:pt x="10547" y="16660"/>
                </a:lnTo>
                <a:close/>
              </a:path>
            </a:pathLst>
          </a:custGeom>
          <a:noFill/>
          <a:ln w="31750" cap="rnd" cmpd="sng">
            <a:solidFill>
              <a:srgbClr val="1D1D1B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8824951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Jourdain templat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355</Words>
  <Application>Microsoft Office PowerPoint</Application>
  <PresentationFormat>On-screen Show (16:9)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Wingdings</vt:lpstr>
      <vt:lpstr>Arial</vt:lpstr>
      <vt:lpstr>Arvo</vt:lpstr>
      <vt:lpstr>Bitter</vt:lpstr>
      <vt:lpstr>Jourdain template</vt:lpstr>
      <vt:lpstr>New Recruiter Training:  Safety Protocols   NYS Migrant Education- Identification and Recruitment  </vt:lpstr>
      <vt:lpstr>Vehicle Safety </vt:lpstr>
      <vt:lpstr>Weather</vt:lpstr>
      <vt:lpstr>Before Making a Home Visit</vt:lpstr>
      <vt:lpstr>During the Home Visit</vt:lpstr>
      <vt:lpstr>Safety Apps</vt:lpstr>
      <vt:lpstr>In Case of an Incident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Florida Reinterview: Lessons Learned  Emily Hanehan and Will Messier  New York State Migrant Education Program Florida ID&amp;R Training- April 2016</dc:title>
  <dc:creator>Recruiter Account</dc:creator>
  <cp:lastModifiedBy>Emily Hanehan</cp:lastModifiedBy>
  <cp:revision>54</cp:revision>
  <dcterms:modified xsi:type="dcterms:W3CDTF">2018-01-05T19:22:16Z</dcterms:modified>
</cp:coreProperties>
</file>