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notesMasterIdLst>
    <p:notesMasterId r:id="rId42"/>
  </p:notesMasterIdLst>
  <p:sldIdLst>
    <p:sldId id="256" r:id="rId2"/>
    <p:sldId id="257" r:id="rId3"/>
    <p:sldId id="258" r:id="rId4"/>
    <p:sldId id="281" r:id="rId5"/>
    <p:sldId id="260" r:id="rId6"/>
    <p:sldId id="693" r:id="rId7"/>
    <p:sldId id="261" r:id="rId8"/>
    <p:sldId id="262" r:id="rId9"/>
    <p:sldId id="285" r:id="rId10"/>
    <p:sldId id="291" r:id="rId11"/>
    <p:sldId id="263" r:id="rId12"/>
    <p:sldId id="282" r:id="rId13"/>
    <p:sldId id="674" r:id="rId14"/>
    <p:sldId id="267" r:id="rId15"/>
    <p:sldId id="286" r:id="rId16"/>
    <p:sldId id="283" r:id="rId17"/>
    <p:sldId id="284" r:id="rId18"/>
    <p:sldId id="287" r:id="rId19"/>
    <p:sldId id="292" r:id="rId20"/>
    <p:sldId id="288" r:id="rId21"/>
    <p:sldId id="289" r:id="rId22"/>
    <p:sldId id="268" r:id="rId23"/>
    <p:sldId id="290" r:id="rId24"/>
    <p:sldId id="688" r:id="rId25"/>
    <p:sldId id="269" r:id="rId26"/>
    <p:sldId id="691" r:id="rId27"/>
    <p:sldId id="694" r:id="rId28"/>
    <p:sldId id="272" r:id="rId29"/>
    <p:sldId id="273" r:id="rId30"/>
    <p:sldId id="274" r:id="rId31"/>
    <p:sldId id="276" r:id="rId32"/>
    <p:sldId id="277" r:id="rId33"/>
    <p:sldId id="278" r:id="rId34"/>
    <p:sldId id="279" r:id="rId35"/>
    <p:sldId id="264" r:id="rId36"/>
    <p:sldId id="265" r:id="rId37"/>
    <p:sldId id="266" r:id="rId38"/>
    <p:sldId id="293" r:id="rId39"/>
    <p:sldId id="692" r:id="rId40"/>
    <p:sldId id="294"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4D00"/>
    <a:srgbClr val="2A68AF"/>
    <a:srgbClr val="1CAD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A214C3-F3BC-489B-93E9-8C57B35450B6}" v="268" dt="2024-11-06T21:00:04.3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26" autoAdjust="0"/>
    <p:restoredTop sz="94673" autoAdjust="0"/>
  </p:normalViewPr>
  <p:slideViewPr>
    <p:cSldViewPr snapToGrid="0">
      <p:cViewPr varScale="1">
        <p:scale>
          <a:sx n="78" d="100"/>
          <a:sy n="78" d="100"/>
        </p:scale>
        <p:origin x="490" y="62"/>
      </p:cViewPr>
      <p:guideLst/>
    </p:cSldViewPr>
  </p:slideViewPr>
  <p:outlineViewPr>
    <p:cViewPr>
      <p:scale>
        <a:sx n="33" d="100"/>
        <a:sy n="33" d="100"/>
      </p:scale>
      <p:origin x="0" y="-7434"/>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lman, Robert" userId="8e1cd3c5-3c6f-447b-9b7c-d8e786667bda" providerId="ADAL" clId="{13A214C3-F3BC-489B-93E9-8C57B35450B6}"/>
    <pc:docChg chg="custSel addSld modSld">
      <pc:chgData name="Hillman, Robert" userId="8e1cd3c5-3c6f-447b-9b7c-d8e786667bda" providerId="ADAL" clId="{13A214C3-F3BC-489B-93E9-8C57B35450B6}" dt="2024-11-06T21:00:04.308" v="279" actId="20577"/>
      <pc:docMkLst>
        <pc:docMk/>
      </pc:docMkLst>
      <pc:sldChg chg="modSp modAnim">
        <pc:chgData name="Hillman, Robert" userId="8e1cd3c5-3c6f-447b-9b7c-d8e786667bda" providerId="ADAL" clId="{13A214C3-F3BC-489B-93E9-8C57B35450B6}" dt="2024-11-06T21:00:04.308" v="279" actId="20577"/>
        <pc:sldMkLst>
          <pc:docMk/>
          <pc:sldMk cId="2397244814" sldId="694"/>
        </pc:sldMkLst>
        <pc:spChg chg="mod">
          <ac:chgData name="Hillman, Robert" userId="8e1cd3c5-3c6f-447b-9b7c-d8e786667bda" providerId="ADAL" clId="{13A214C3-F3BC-489B-93E9-8C57B35450B6}" dt="2024-11-06T21:00:04.308" v="279" actId="20577"/>
          <ac:spMkLst>
            <pc:docMk/>
            <pc:sldMk cId="2397244814" sldId="694"/>
            <ac:spMk id="3" creationId="{00000000-0000-0000-0000-000000000000}"/>
          </ac:spMkLst>
        </pc:spChg>
      </pc:sldChg>
      <pc:sldChg chg="delSp modSp add mod delAnim">
        <pc:chgData name="Hillman, Robert" userId="8e1cd3c5-3c6f-447b-9b7c-d8e786667bda" providerId="ADAL" clId="{13A214C3-F3BC-489B-93E9-8C57B35450B6}" dt="2024-11-06T20:55:07.321" v="227" actId="14826"/>
        <pc:sldMkLst>
          <pc:docMk/>
          <pc:sldMk cId="1445810875" sldId="695"/>
        </pc:sldMkLst>
        <pc:spChg chg="del">
          <ac:chgData name="Hillman, Robert" userId="8e1cd3c5-3c6f-447b-9b7c-d8e786667bda" providerId="ADAL" clId="{13A214C3-F3BC-489B-93E9-8C57B35450B6}" dt="2024-11-06T20:52:45.909" v="226" actId="478"/>
          <ac:spMkLst>
            <pc:docMk/>
            <pc:sldMk cId="1445810875" sldId="695"/>
            <ac:spMk id="5" creationId="{F3DBDD9D-7F58-4406-4C1D-F8A472FF6816}"/>
          </ac:spMkLst>
        </pc:spChg>
        <pc:spChg chg="del">
          <ac:chgData name="Hillman, Robert" userId="8e1cd3c5-3c6f-447b-9b7c-d8e786667bda" providerId="ADAL" clId="{13A214C3-F3BC-489B-93E9-8C57B35450B6}" dt="2024-11-06T20:52:39.792" v="223" actId="478"/>
          <ac:spMkLst>
            <pc:docMk/>
            <pc:sldMk cId="1445810875" sldId="695"/>
            <ac:spMk id="8" creationId="{DB86A9D8-EDCF-8684-5625-41B019478B77}"/>
          </ac:spMkLst>
        </pc:spChg>
        <pc:spChg chg="del">
          <ac:chgData name="Hillman, Robert" userId="8e1cd3c5-3c6f-447b-9b7c-d8e786667bda" providerId="ADAL" clId="{13A214C3-F3BC-489B-93E9-8C57B35450B6}" dt="2024-11-06T20:52:26.692" v="217" actId="478"/>
          <ac:spMkLst>
            <pc:docMk/>
            <pc:sldMk cId="1445810875" sldId="695"/>
            <ac:spMk id="11" creationId="{5B31CA07-98F4-531F-70B7-D8BF7DBB1967}"/>
          </ac:spMkLst>
        </pc:spChg>
        <pc:spChg chg="del">
          <ac:chgData name="Hillman, Robert" userId="8e1cd3c5-3c6f-447b-9b7c-d8e786667bda" providerId="ADAL" clId="{13A214C3-F3BC-489B-93E9-8C57B35450B6}" dt="2024-11-06T20:52:32.376" v="220" actId="478"/>
          <ac:spMkLst>
            <pc:docMk/>
            <pc:sldMk cId="1445810875" sldId="695"/>
            <ac:spMk id="14" creationId="{DAFE608D-44D0-D0CD-09D5-F72091F82106}"/>
          </ac:spMkLst>
        </pc:spChg>
        <pc:spChg chg="del">
          <ac:chgData name="Hillman, Robert" userId="8e1cd3c5-3c6f-447b-9b7c-d8e786667bda" providerId="ADAL" clId="{13A214C3-F3BC-489B-93E9-8C57B35450B6}" dt="2024-11-06T20:52:35.305" v="221" actId="478"/>
          <ac:spMkLst>
            <pc:docMk/>
            <pc:sldMk cId="1445810875" sldId="695"/>
            <ac:spMk id="17" creationId="{385655C0-6457-A2B8-6CB1-0685C2FA1496}"/>
          </ac:spMkLst>
        </pc:spChg>
        <pc:picChg chg="mod">
          <ac:chgData name="Hillman, Robert" userId="8e1cd3c5-3c6f-447b-9b7c-d8e786667bda" providerId="ADAL" clId="{13A214C3-F3BC-489B-93E9-8C57B35450B6}" dt="2024-11-06T20:55:07.321" v="227" actId="14826"/>
          <ac:picMkLst>
            <pc:docMk/>
            <pc:sldMk cId="1445810875" sldId="695"/>
            <ac:picMk id="4" creationId="{2F2FD8CA-DF23-EC1B-5ADB-8B3347627A76}"/>
          </ac:picMkLst>
        </pc:picChg>
        <pc:cxnChg chg="del mod">
          <ac:chgData name="Hillman, Robert" userId="8e1cd3c5-3c6f-447b-9b7c-d8e786667bda" providerId="ADAL" clId="{13A214C3-F3BC-489B-93E9-8C57B35450B6}" dt="2024-11-06T20:52:43.309" v="225" actId="478"/>
          <ac:cxnSpMkLst>
            <pc:docMk/>
            <pc:sldMk cId="1445810875" sldId="695"/>
            <ac:cxnSpMk id="7" creationId="{8FA7F9F2-9B60-6B8A-C5DB-09AEBB5DD650}"/>
          </ac:cxnSpMkLst>
        </pc:cxnChg>
        <pc:cxnChg chg="del mod">
          <ac:chgData name="Hillman, Robert" userId="8e1cd3c5-3c6f-447b-9b7c-d8e786667bda" providerId="ADAL" clId="{13A214C3-F3BC-489B-93E9-8C57B35450B6}" dt="2024-11-06T20:52:41.373" v="224" actId="478"/>
          <ac:cxnSpMkLst>
            <pc:docMk/>
            <pc:sldMk cId="1445810875" sldId="695"/>
            <ac:cxnSpMk id="10" creationId="{46EB4462-A244-41D4-CAD4-AF974DA66974}"/>
          </ac:cxnSpMkLst>
        </pc:cxnChg>
        <pc:cxnChg chg="del">
          <ac:chgData name="Hillman, Robert" userId="8e1cd3c5-3c6f-447b-9b7c-d8e786667bda" providerId="ADAL" clId="{13A214C3-F3BC-489B-93E9-8C57B35450B6}" dt="2024-11-06T20:52:28.259" v="218" actId="478"/>
          <ac:cxnSpMkLst>
            <pc:docMk/>
            <pc:sldMk cId="1445810875" sldId="695"/>
            <ac:cxnSpMk id="13" creationId="{67C8D9CA-0FC4-FDF2-3D7C-C8273150FFE8}"/>
          </ac:cxnSpMkLst>
        </pc:cxnChg>
        <pc:cxnChg chg="del">
          <ac:chgData name="Hillman, Robert" userId="8e1cd3c5-3c6f-447b-9b7c-d8e786667bda" providerId="ADAL" clId="{13A214C3-F3BC-489B-93E9-8C57B35450B6}" dt="2024-11-06T20:52:30.165" v="219" actId="478"/>
          <ac:cxnSpMkLst>
            <pc:docMk/>
            <pc:sldMk cId="1445810875" sldId="695"/>
            <ac:cxnSpMk id="16" creationId="{AB10E70E-43AD-A167-1B0A-F23E2F2D11CC}"/>
          </ac:cxnSpMkLst>
        </pc:cxnChg>
        <pc:cxnChg chg="del mod">
          <ac:chgData name="Hillman, Robert" userId="8e1cd3c5-3c6f-447b-9b7c-d8e786667bda" providerId="ADAL" clId="{13A214C3-F3BC-489B-93E9-8C57B35450B6}" dt="2024-11-06T20:52:36.792" v="222" actId="478"/>
          <ac:cxnSpMkLst>
            <pc:docMk/>
            <pc:sldMk cId="1445810875" sldId="695"/>
            <ac:cxnSpMk id="19" creationId="{F9668E0D-2D30-8927-E0D5-014A997341D5}"/>
          </ac:cxnSpMkLst>
        </pc:cxnChg>
      </pc:sldChg>
    </pc:docChg>
  </pc:docChgLst>
  <pc:docChgLst>
    <pc:chgData name="Hillman, Robert" userId="8e1cd3c5-3c6f-447b-9b7c-d8e786667bda" providerId="ADAL" clId="{3FA9542C-B8CD-40DC-A75C-46A406705549}"/>
    <pc:docChg chg="modSld">
      <pc:chgData name="Hillman, Robert" userId="8e1cd3c5-3c6f-447b-9b7c-d8e786667bda" providerId="ADAL" clId="{3FA9542C-B8CD-40DC-A75C-46A406705549}" dt="2022-06-07T02:08:39.026" v="33" actId="20577"/>
      <pc:docMkLst>
        <pc:docMk/>
      </pc:docMkLst>
      <pc:sldChg chg="modSp">
        <pc:chgData name="Hillman, Robert" userId="8e1cd3c5-3c6f-447b-9b7c-d8e786667bda" providerId="ADAL" clId="{3FA9542C-B8CD-40DC-A75C-46A406705549}" dt="2022-06-07T02:08:39.026" v="33" actId="20577"/>
        <pc:sldMkLst>
          <pc:docMk/>
          <pc:sldMk cId="595499854" sldId="268"/>
        </pc:sldMkLst>
        <pc:spChg chg="mod">
          <ac:chgData name="Hillman, Robert" userId="8e1cd3c5-3c6f-447b-9b7c-d8e786667bda" providerId="ADAL" clId="{3FA9542C-B8CD-40DC-A75C-46A406705549}" dt="2022-06-07T02:08:39.026" v="33" actId="20577"/>
          <ac:spMkLst>
            <pc:docMk/>
            <pc:sldMk cId="595499854" sldId="268"/>
            <ac:spMk id="3" creationId="{00000000-0000-0000-0000-000000000000}"/>
          </ac:spMkLst>
        </pc:spChg>
      </pc:sldChg>
    </pc:docChg>
  </pc:docChgLst>
  <pc:docChgLst>
    <pc:chgData name="Hillman, Robert" userId="8e1cd3c5-3c6f-447b-9b7c-d8e786667bda" providerId="ADAL" clId="{02107308-9CBC-4DB7-9358-FB610DD2DC27}"/>
    <pc:docChg chg="modSld">
      <pc:chgData name="Hillman, Robert" userId="8e1cd3c5-3c6f-447b-9b7c-d8e786667bda" providerId="ADAL" clId="{02107308-9CBC-4DB7-9358-FB610DD2DC27}" dt="2020-10-28T18:27:56.906" v="9" actId="20577"/>
      <pc:docMkLst>
        <pc:docMk/>
      </pc:docMkLst>
      <pc:sldChg chg="modNotesTx">
        <pc:chgData name="Hillman, Robert" userId="8e1cd3c5-3c6f-447b-9b7c-d8e786667bda" providerId="ADAL" clId="{02107308-9CBC-4DB7-9358-FB610DD2DC27}" dt="2020-10-28T18:27:56.906" v="9" actId="20577"/>
        <pc:sldMkLst>
          <pc:docMk/>
          <pc:sldMk cId="3098421210" sldId="279"/>
        </pc:sldMkLst>
      </pc:sldChg>
    </pc:docChg>
  </pc:docChgLst>
  <pc:docChgLst>
    <pc:chgData name="Hillman, Robert" userId="8e1cd3c5-3c6f-447b-9b7c-d8e786667bda" providerId="ADAL" clId="{9C1A9C31-EA6D-48F0-A571-72BDCE19F500}"/>
    <pc:docChg chg="custSel addSld delSld modSld sldOrd modMainMaster">
      <pc:chgData name="Hillman, Robert" userId="8e1cd3c5-3c6f-447b-9b7c-d8e786667bda" providerId="ADAL" clId="{9C1A9C31-EA6D-48F0-A571-72BDCE19F500}" dt="2022-11-28T05:23:02.725" v="173"/>
      <pc:docMkLst>
        <pc:docMk/>
      </pc:docMkLst>
      <pc:sldChg chg="modSp">
        <pc:chgData name="Hillman, Robert" userId="8e1cd3c5-3c6f-447b-9b7c-d8e786667bda" providerId="ADAL" clId="{9C1A9C31-EA6D-48F0-A571-72BDCE19F500}" dt="2022-11-28T05:02:45.771" v="24" actId="14826"/>
        <pc:sldMkLst>
          <pc:docMk/>
          <pc:sldMk cId="1402371068" sldId="256"/>
        </pc:sldMkLst>
        <pc:picChg chg="mod">
          <ac:chgData name="Hillman, Robert" userId="8e1cd3c5-3c6f-447b-9b7c-d8e786667bda" providerId="ADAL" clId="{9C1A9C31-EA6D-48F0-A571-72BDCE19F500}" dt="2022-11-28T05:02:45.771" v="24" actId="14826"/>
          <ac:picMkLst>
            <pc:docMk/>
            <pc:sldMk cId="1402371068" sldId="256"/>
            <ac:picMk id="6" creationId="{00000000-0000-0000-0000-000000000000}"/>
          </ac:picMkLst>
        </pc:picChg>
      </pc:sldChg>
      <pc:sldChg chg="modSp">
        <pc:chgData name="Hillman, Robert" userId="8e1cd3c5-3c6f-447b-9b7c-d8e786667bda" providerId="ADAL" clId="{9C1A9C31-EA6D-48F0-A571-72BDCE19F500}" dt="2022-11-28T05:02:33.728" v="23" actId="14826"/>
        <pc:sldMkLst>
          <pc:docMk/>
          <pc:sldMk cId="1844449752" sldId="257"/>
        </pc:sldMkLst>
        <pc:picChg chg="mod">
          <ac:chgData name="Hillman, Robert" userId="8e1cd3c5-3c6f-447b-9b7c-d8e786667bda" providerId="ADAL" clId="{9C1A9C31-EA6D-48F0-A571-72BDCE19F500}" dt="2022-11-28T05:02:33.728" v="23" actId="14826"/>
          <ac:picMkLst>
            <pc:docMk/>
            <pc:sldMk cId="1844449752" sldId="257"/>
            <ac:picMk id="4" creationId="{00000000-0000-0000-0000-000000000000}"/>
          </ac:picMkLst>
        </pc:picChg>
      </pc:sldChg>
      <pc:sldChg chg="modSp mod">
        <pc:chgData name="Hillman, Robert" userId="8e1cd3c5-3c6f-447b-9b7c-d8e786667bda" providerId="ADAL" clId="{9C1A9C31-EA6D-48F0-A571-72BDCE19F500}" dt="2022-11-28T04:53:24.258" v="8" actId="14861"/>
        <pc:sldMkLst>
          <pc:docMk/>
          <pc:sldMk cId="2591948704" sldId="258"/>
        </pc:sldMkLst>
        <pc:spChg chg="mod">
          <ac:chgData name="Hillman, Robert" userId="8e1cd3c5-3c6f-447b-9b7c-d8e786667bda" providerId="ADAL" clId="{9C1A9C31-EA6D-48F0-A571-72BDCE19F500}" dt="2022-11-28T04:53:24.258" v="8" actId="14861"/>
          <ac:spMkLst>
            <pc:docMk/>
            <pc:sldMk cId="2591948704" sldId="258"/>
            <ac:spMk id="4" creationId="{00000000-0000-0000-0000-000000000000}"/>
          </ac:spMkLst>
        </pc:spChg>
      </pc:sldChg>
      <pc:sldChg chg="modSp mod modAnim">
        <pc:chgData name="Hillman, Robert" userId="8e1cd3c5-3c6f-447b-9b7c-d8e786667bda" providerId="ADAL" clId="{9C1A9C31-EA6D-48F0-A571-72BDCE19F500}" dt="2022-11-28T05:19:25.114" v="169"/>
        <pc:sldMkLst>
          <pc:docMk/>
          <pc:sldMk cId="1966699257" sldId="262"/>
        </pc:sldMkLst>
        <pc:spChg chg="mod">
          <ac:chgData name="Hillman, Robert" userId="8e1cd3c5-3c6f-447b-9b7c-d8e786667bda" providerId="ADAL" clId="{9C1A9C31-EA6D-48F0-A571-72BDCE19F500}" dt="2022-11-28T04:53:50.876" v="12" actId="207"/>
          <ac:spMkLst>
            <pc:docMk/>
            <pc:sldMk cId="1966699257" sldId="262"/>
            <ac:spMk id="5" creationId="{00000000-0000-0000-0000-000000000000}"/>
          </ac:spMkLst>
        </pc:spChg>
      </pc:sldChg>
      <pc:sldChg chg="modSp">
        <pc:chgData name="Hillman, Robert" userId="8e1cd3c5-3c6f-447b-9b7c-d8e786667bda" providerId="ADAL" clId="{9C1A9C31-EA6D-48F0-A571-72BDCE19F500}" dt="2022-11-28T05:03:03.080" v="25" actId="14826"/>
        <pc:sldMkLst>
          <pc:docMk/>
          <pc:sldMk cId="1802380689" sldId="263"/>
        </pc:sldMkLst>
        <pc:picChg chg="mod">
          <ac:chgData name="Hillman, Robert" userId="8e1cd3c5-3c6f-447b-9b7c-d8e786667bda" providerId="ADAL" clId="{9C1A9C31-EA6D-48F0-A571-72BDCE19F500}" dt="2022-11-28T05:03:03.080" v="25" actId="14826"/>
          <ac:picMkLst>
            <pc:docMk/>
            <pc:sldMk cId="1802380689" sldId="263"/>
            <ac:picMk id="4" creationId="{00000000-0000-0000-0000-000000000000}"/>
          </ac:picMkLst>
        </pc:picChg>
      </pc:sldChg>
      <pc:sldChg chg="modSp">
        <pc:chgData name="Hillman, Robert" userId="8e1cd3c5-3c6f-447b-9b7c-d8e786667bda" providerId="ADAL" clId="{9C1A9C31-EA6D-48F0-A571-72BDCE19F500}" dt="2022-11-28T05:03:27.642" v="27" actId="14826"/>
        <pc:sldMkLst>
          <pc:docMk/>
          <pc:sldMk cId="1051886549" sldId="264"/>
        </pc:sldMkLst>
        <pc:picChg chg="mod">
          <ac:chgData name="Hillman, Robert" userId="8e1cd3c5-3c6f-447b-9b7c-d8e786667bda" providerId="ADAL" clId="{9C1A9C31-EA6D-48F0-A571-72BDCE19F500}" dt="2022-11-28T05:03:27.642" v="27" actId="14826"/>
          <ac:picMkLst>
            <pc:docMk/>
            <pc:sldMk cId="1051886549" sldId="264"/>
            <ac:picMk id="4" creationId="{00000000-0000-0000-0000-000000000000}"/>
          </ac:picMkLst>
        </pc:picChg>
      </pc:sldChg>
      <pc:sldChg chg="modSp mod modAnim">
        <pc:chgData name="Hillman, Robert" userId="8e1cd3c5-3c6f-447b-9b7c-d8e786667bda" providerId="ADAL" clId="{9C1A9C31-EA6D-48F0-A571-72BDCE19F500}" dt="2022-11-28T05:07:31.327" v="41" actId="6549"/>
        <pc:sldMkLst>
          <pc:docMk/>
          <pc:sldMk cId="595499854" sldId="268"/>
        </pc:sldMkLst>
        <pc:spChg chg="mod">
          <ac:chgData name="Hillman, Robert" userId="8e1cd3c5-3c6f-447b-9b7c-d8e786667bda" providerId="ADAL" clId="{9C1A9C31-EA6D-48F0-A571-72BDCE19F500}" dt="2022-11-28T05:07:31.327" v="41" actId="6549"/>
          <ac:spMkLst>
            <pc:docMk/>
            <pc:sldMk cId="595499854" sldId="268"/>
            <ac:spMk id="3" creationId="{00000000-0000-0000-0000-000000000000}"/>
          </ac:spMkLst>
        </pc:spChg>
      </pc:sldChg>
      <pc:sldChg chg="modSp modAnim">
        <pc:chgData name="Hillman, Robert" userId="8e1cd3c5-3c6f-447b-9b7c-d8e786667bda" providerId="ADAL" clId="{9C1A9C31-EA6D-48F0-A571-72BDCE19F500}" dt="2022-11-28T05:10:25.126" v="60" actId="20577"/>
        <pc:sldMkLst>
          <pc:docMk/>
          <pc:sldMk cId="2692353211" sldId="269"/>
        </pc:sldMkLst>
        <pc:spChg chg="mod">
          <ac:chgData name="Hillman, Robert" userId="8e1cd3c5-3c6f-447b-9b7c-d8e786667bda" providerId="ADAL" clId="{9C1A9C31-EA6D-48F0-A571-72BDCE19F500}" dt="2022-11-28T05:10:25.126" v="60" actId="20577"/>
          <ac:spMkLst>
            <pc:docMk/>
            <pc:sldMk cId="2692353211" sldId="269"/>
            <ac:spMk id="3" creationId="{00000000-0000-0000-0000-000000000000}"/>
          </ac:spMkLst>
        </pc:spChg>
      </pc:sldChg>
      <pc:sldChg chg="modSp">
        <pc:chgData name="Hillman, Robert" userId="8e1cd3c5-3c6f-447b-9b7c-d8e786667bda" providerId="ADAL" clId="{9C1A9C31-EA6D-48F0-A571-72BDCE19F500}" dt="2022-11-28T04:55:46.389" v="20" actId="207"/>
        <pc:sldMkLst>
          <pc:docMk/>
          <pc:sldMk cId="3920735566" sldId="272"/>
        </pc:sldMkLst>
        <pc:spChg chg="mod">
          <ac:chgData name="Hillman, Robert" userId="8e1cd3c5-3c6f-447b-9b7c-d8e786667bda" providerId="ADAL" clId="{9C1A9C31-EA6D-48F0-A571-72BDCE19F500}" dt="2022-11-28T04:55:46.389" v="20" actId="207"/>
          <ac:spMkLst>
            <pc:docMk/>
            <pc:sldMk cId="3920735566" sldId="272"/>
            <ac:spMk id="4" creationId="{00000000-0000-0000-0000-000000000000}"/>
          </ac:spMkLst>
        </pc:spChg>
      </pc:sldChg>
      <pc:sldChg chg="modSp">
        <pc:chgData name="Hillman, Robert" userId="8e1cd3c5-3c6f-447b-9b7c-d8e786667bda" providerId="ADAL" clId="{9C1A9C31-EA6D-48F0-A571-72BDCE19F500}" dt="2022-11-28T05:03:16.486" v="26" actId="14826"/>
        <pc:sldMkLst>
          <pc:docMk/>
          <pc:sldMk cId="262928925" sldId="276"/>
        </pc:sldMkLst>
        <pc:picChg chg="mod">
          <ac:chgData name="Hillman, Robert" userId="8e1cd3c5-3c6f-447b-9b7c-d8e786667bda" providerId="ADAL" clId="{9C1A9C31-EA6D-48F0-A571-72BDCE19F500}" dt="2022-11-28T05:03:16.486" v="26" actId="14826"/>
          <ac:picMkLst>
            <pc:docMk/>
            <pc:sldMk cId="262928925" sldId="276"/>
            <ac:picMk id="4" creationId="{00000000-0000-0000-0000-000000000000}"/>
          </ac:picMkLst>
        </pc:picChg>
      </pc:sldChg>
      <pc:sldChg chg="modSp mod">
        <pc:chgData name="Hillman, Robert" userId="8e1cd3c5-3c6f-447b-9b7c-d8e786667bda" providerId="ADAL" clId="{9C1A9C31-EA6D-48F0-A571-72BDCE19F500}" dt="2022-11-28T04:53:41.228" v="11" actId="207"/>
        <pc:sldMkLst>
          <pc:docMk/>
          <pc:sldMk cId="2562192503" sldId="281"/>
        </pc:sldMkLst>
        <pc:spChg chg="mod">
          <ac:chgData name="Hillman, Robert" userId="8e1cd3c5-3c6f-447b-9b7c-d8e786667bda" providerId="ADAL" clId="{9C1A9C31-EA6D-48F0-A571-72BDCE19F500}" dt="2022-11-28T04:53:33.427" v="9" actId="207"/>
          <ac:spMkLst>
            <pc:docMk/>
            <pc:sldMk cId="2562192503" sldId="281"/>
            <ac:spMk id="3" creationId="{00000000-0000-0000-0000-000000000000}"/>
          </ac:spMkLst>
        </pc:spChg>
        <pc:spChg chg="mod">
          <ac:chgData name="Hillman, Robert" userId="8e1cd3c5-3c6f-447b-9b7c-d8e786667bda" providerId="ADAL" clId="{9C1A9C31-EA6D-48F0-A571-72BDCE19F500}" dt="2022-11-28T04:53:41.228" v="11" actId="207"/>
          <ac:spMkLst>
            <pc:docMk/>
            <pc:sldMk cId="2562192503" sldId="281"/>
            <ac:spMk id="6" creationId="{00000000-0000-0000-0000-000000000000}"/>
          </ac:spMkLst>
        </pc:spChg>
        <pc:spChg chg="mod">
          <ac:chgData name="Hillman, Robert" userId="8e1cd3c5-3c6f-447b-9b7c-d8e786667bda" providerId="ADAL" clId="{9C1A9C31-EA6D-48F0-A571-72BDCE19F500}" dt="2022-11-28T04:53:38.954" v="10" actId="207"/>
          <ac:spMkLst>
            <pc:docMk/>
            <pc:sldMk cId="2562192503" sldId="281"/>
            <ac:spMk id="8" creationId="{00000000-0000-0000-0000-000000000000}"/>
          </ac:spMkLst>
        </pc:spChg>
      </pc:sldChg>
      <pc:sldChg chg="modSp mod">
        <pc:chgData name="Hillman, Robert" userId="8e1cd3c5-3c6f-447b-9b7c-d8e786667bda" providerId="ADAL" clId="{9C1A9C31-EA6D-48F0-A571-72BDCE19F500}" dt="2022-11-28T04:55:15.249" v="17"/>
        <pc:sldMkLst>
          <pc:docMk/>
          <pc:sldMk cId="12917210" sldId="282"/>
        </pc:sldMkLst>
        <pc:spChg chg="mod">
          <ac:chgData name="Hillman, Robert" userId="8e1cd3c5-3c6f-447b-9b7c-d8e786667bda" providerId="ADAL" clId="{9C1A9C31-EA6D-48F0-A571-72BDCE19F500}" dt="2022-11-28T04:54:38.903" v="15" actId="207"/>
          <ac:spMkLst>
            <pc:docMk/>
            <pc:sldMk cId="12917210" sldId="282"/>
            <ac:spMk id="6" creationId="{00000000-0000-0000-0000-000000000000}"/>
          </ac:spMkLst>
        </pc:spChg>
        <pc:spChg chg="mod">
          <ac:chgData name="Hillman, Robert" userId="8e1cd3c5-3c6f-447b-9b7c-d8e786667bda" providerId="ADAL" clId="{9C1A9C31-EA6D-48F0-A571-72BDCE19F500}" dt="2022-11-28T04:54:38.903" v="15" actId="207"/>
          <ac:spMkLst>
            <pc:docMk/>
            <pc:sldMk cId="12917210" sldId="282"/>
            <ac:spMk id="7" creationId="{00000000-0000-0000-0000-000000000000}"/>
          </ac:spMkLst>
        </pc:spChg>
        <pc:spChg chg="mod">
          <ac:chgData name="Hillman, Robert" userId="8e1cd3c5-3c6f-447b-9b7c-d8e786667bda" providerId="ADAL" clId="{9C1A9C31-EA6D-48F0-A571-72BDCE19F500}" dt="2022-11-28T04:54:38.903" v="15" actId="207"/>
          <ac:spMkLst>
            <pc:docMk/>
            <pc:sldMk cId="12917210" sldId="282"/>
            <ac:spMk id="8" creationId="{00000000-0000-0000-0000-000000000000}"/>
          </ac:spMkLst>
        </pc:spChg>
        <pc:picChg chg="mod">
          <ac:chgData name="Hillman, Robert" userId="8e1cd3c5-3c6f-447b-9b7c-d8e786667bda" providerId="ADAL" clId="{9C1A9C31-EA6D-48F0-A571-72BDCE19F500}" dt="2022-11-28T04:55:15.249" v="17"/>
          <ac:picMkLst>
            <pc:docMk/>
            <pc:sldMk cId="12917210" sldId="282"/>
            <ac:picMk id="3" creationId="{00000000-0000-0000-0000-000000000000}"/>
          </ac:picMkLst>
        </pc:picChg>
        <pc:picChg chg="mod">
          <ac:chgData name="Hillman, Robert" userId="8e1cd3c5-3c6f-447b-9b7c-d8e786667bda" providerId="ADAL" clId="{9C1A9C31-EA6D-48F0-A571-72BDCE19F500}" dt="2022-11-28T04:55:15.249" v="17"/>
          <ac:picMkLst>
            <pc:docMk/>
            <pc:sldMk cId="12917210" sldId="282"/>
            <ac:picMk id="4" creationId="{00000000-0000-0000-0000-000000000000}"/>
          </ac:picMkLst>
        </pc:picChg>
        <pc:picChg chg="mod">
          <ac:chgData name="Hillman, Robert" userId="8e1cd3c5-3c6f-447b-9b7c-d8e786667bda" providerId="ADAL" clId="{9C1A9C31-EA6D-48F0-A571-72BDCE19F500}" dt="2022-11-28T04:55:15.249" v="17"/>
          <ac:picMkLst>
            <pc:docMk/>
            <pc:sldMk cId="12917210" sldId="282"/>
            <ac:picMk id="5" creationId="{00000000-0000-0000-0000-000000000000}"/>
          </ac:picMkLst>
        </pc:picChg>
        <pc:cxnChg chg="mod">
          <ac:chgData name="Hillman, Robert" userId="8e1cd3c5-3c6f-447b-9b7c-d8e786667bda" providerId="ADAL" clId="{9C1A9C31-EA6D-48F0-A571-72BDCE19F500}" dt="2022-11-28T04:54:28.583" v="14" actId="208"/>
          <ac:cxnSpMkLst>
            <pc:docMk/>
            <pc:sldMk cId="12917210" sldId="282"/>
            <ac:cxnSpMk id="10" creationId="{00000000-0000-0000-0000-000000000000}"/>
          </ac:cxnSpMkLst>
        </pc:cxnChg>
        <pc:cxnChg chg="mod">
          <ac:chgData name="Hillman, Robert" userId="8e1cd3c5-3c6f-447b-9b7c-d8e786667bda" providerId="ADAL" clId="{9C1A9C31-EA6D-48F0-A571-72BDCE19F500}" dt="2022-11-28T04:54:28.583" v="14" actId="208"/>
          <ac:cxnSpMkLst>
            <pc:docMk/>
            <pc:sldMk cId="12917210" sldId="282"/>
            <ac:cxnSpMk id="11" creationId="{00000000-0000-0000-0000-000000000000}"/>
          </ac:cxnSpMkLst>
        </pc:cxnChg>
      </pc:sldChg>
      <pc:sldChg chg="modSp mod">
        <pc:chgData name="Hillman, Robert" userId="8e1cd3c5-3c6f-447b-9b7c-d8e786667bda" providerId="ADAL" clId="{9C1A9C31-EA6D-48F0-A571-72BDCE19F500}" dt="2022-11-28T05:06:38.199" v="33" actId="207"/>
        <pc:sldMkLst>
          <pc:docMk/>
          <pc:sldMk cId="1327822056" sldId="283"/>
        </pc:sldMkLst>
        <pc:spChg chg="mod">
          <ac:chgData name="Hillman, Robert" userId="8e1cd3c5-3c6f-447b-9b7c-d8e786667bda" providerId="ADAL" clId="{9C1A9C31-EA6D-48F0-A571-72BDCE19F500}" dt="2022-11-28T05:06:38.199" v="33" actId="207"/>
          <ac:spMkLst>
            <pc:docMk/>
            <pc:sldMk cId="1327822056" sldId="283"/>
            <ac:spMk id="7" creationId="{00000000-0000-0000-0000-000000000000}"/>
          </ac:spMkLst>
        </pc:spChg>
        <pc:picChg chg="mod">
          <ac:chgData name="Hillman, Robert" userId="8e1cd3c5-3c6f-447b-9b7c-d8e786667bda" providerId="ADAL" clId="{9C1A9C31-EA6D-48F0-A571-72BDCE19F500}" dt="2022-11-28T04:55:05.389" v="16"/>
          <ac:picMkLst>
            <pc:docMk/>
            <pc:sldMk cId="1327822056" sldId="283"/>
            <ac:picMk id="4" creationId="{00000000-0000-0000-0000-000000000000}"/>
          </ac:picMkLst>
        </pc:picChg>
      </pc:sldChg>
      <pc:sldChg chg="modSp mod modAnim">
        <pc:chgData name="Hillman, Robert" userId="8e1cd3c5-3c6f-447b-9b7c-d8e786667bda" providerId="ADAL" clId="{9C1A9C31-EA6D-48F0-A571-72BDCE19F500}" dt="2022-11-28T05:19:42.118" v="170"/>
        <pc:sldMkLst>
          <pc:docMk/>
          <pc:sldMk cId="2259736537" sldId="285"/>
        </pc:sldMkLst>
        <pc:spChg chg="mod">
          <ac:chgData name="Hillman, Robert" userId="8e1cd3c5-3c6f-447b-9b7c-d8e786667bda" providerId="ADAL" clId="{9C1A9C31-EA6D-48F0-A571-72BDCE19F500}" dt="2022-11-28T04:53:54.541" v="13" actId="207"/>
          <ac:spMkLst>
            <pc:docMk/>
            <pc:sldMk cId="2259736537" sldId="285"/>
            <ac:spMk id="5" creationId="{00000000-0000-0000-0000-000000000000}"/>
          </ac:spMkLst>
        </pc:spChg>
      </pc:sldChg>
      <pc:sldChg chg="modSp mod">
        <pc:chgData name="Hillman, Robert" userId="8e1cd3c5-3c6f-447b-9b7c-d8e786667bda" providerId="ADAL" clId="{9C1A9C31-EA6D-48F0-A571-72BDCE19F500}" dt="2022-11-28T04:55:39.360" v="19" actId="208"/>
        <pc:sldMkLst>
          <pc:docMk/>
          <pc:sldMk cId="1729532173" sldId="288"/>
        </pc:sldMkLst>
        <pc:spChg chg="mod">
          <ac:chgData name="Hillman, Robert" userId="8e1cd3c5-3c6f-447b-9b7c-d8e786667bda" providerId="ADAL" clId="{9C1A9C31-EA6D-48F0-A571-72BDCE19F500}" dt="2022-11-28T04:55:30.934" v="18" actId="207"/>
          <ac:spMkLst>
            <pc:docMk/>
            <pc:sldMk cId="1729532173" sldId="288"/>
            <ac:spMk id="5" creationId="{00000000-0000-0000-0000-000000000000}"/>
          </ac:spMkLst>
        </pc:spChg>
        <pc:spChg chg="mod">
          <ac:chgData name="Hillman, Robert" userId="8e1cd3c5-3c6f-447b-9b7c-d8e786667bda" providerId="ADAL" clId="{9C1A9C31-EA6D-48F0-A571-72BDCE19F500}" dt="2022-11-28T04:55:30.934" v="18" actId="207"/>
          <ac:spMkLst>
            <pc:docMk/>
            <pc:sldMk cId="1729532173" sldId="288"/>
            <ac:spMk id="8" creationId="{00000000-0000-0000-0000-000000000000}"/>
          </ac:spMkLst>
        </pc:spChg>
        <pc:spChg chg="mod">
          <ac:chgData name="Hillman, Robert" userId="8e1cd3c5-3c6f-447b-9b7c-d8e786667bda" providerId="ADAL" clId="{9C1A9C31-EA6D-48F0-A571-72BDCE19F500}" dt="2022-11-28T04:55:30.934" v="18" actId="207"/>
          <ac:spMkLst>
            <pc:docMk/>
            <pc:sldMk cId="1729532173" sldId="288"/>
            <ac:spMk id="11" creationId="{00000000-0000-0000-0000-000000000000}"/>
          </ac:spMkLst>
        </pc:spChg>
        <pc:spChg chg="mod">
          <ac:chgData name="Hillman, Robert" userId="8e1cd3c5-3c6f-447b-9b7c-d8e786667bda" providerId="ADAL" clId="{9C1A9C31-EA6D-48F0-A571-72BDCE19F500}" dt="2022-11-28T04:55:30.934" v="18" actId="207"/>
          <ac:spMkLst>
            <pc:docMk/>
            <pc:sldMk cId="1729532173" sldId="288"/>
            <ac:spMk id="14" creationId="{00000000-0000-0000-0000-000000000000}"/>
          </ac:spMkLst>
        </pc:spChg>
        <pc:spChg chg="mod">
          <ac:chgData name="Hillman, Robert" userId="8e1cd3c5-3c6f-447b-9b7c-d8e786667bda" providerId="ADAL" clId="{9C1A9C31-EA6D-48F0-A571-72BDCE19F500}" dt="2022-11-28T04:55:30.934" v="18" actId="207"/>
          <ac:spMkLst>
            <pc:docMk/>
            <pc:sldMk cId="1729532173" sldId="288"/>
            <ac:spMk id="17" creationId="{00000000-0000-0000-0000-000000000000}"/>
          </ac:spMkLst>
        </pc:spChg>
        <pc:cxnChg chg="mod">
          <ac:chgData name="Hillman, Robert" userId="8e1cd3c5-3c6f-447b-9b7c-d8e786667bda" providerId="ADAL" clId="{9C1A9C31-EA6D-48F0-A571-72BDCE19F500}" dt="2022-11-28T04:55:39.360" v="19" actId="208"/>
          <ac:cxnSpMkLst>
            <pc:docMk/>
            <pc:sldMk cId="1729532173" sldId="288"/>
            <ac:cxnSpMk id="7" creationId="{00000000-0000-0000-0000-000000000000}"/>
          </ac:cxnSpMkLst>
        </pc:cxnChg>
        <pc:cxnChg chg="mod">
          <ac:chgData name="Hillman, Robert" userId="8e1cd3c5-3c6f-447b-9b7c-d8e786667bda" providerId="ADAL" clId="{9C1A9C31-EA6D-48F0-A571-72BDCE19F500}" dt="2022-11-28T04:55:39.360" v="19" actId="208"/>
          <ac:cxnSpMkLst>
            <pc:docMk/>
            <pc:sldMk cId="1729532173" sldId="288"/>
            <ac:cxnSpMk id="10" creationId="{00000000-0000-0000-0000-000000000000}"/>
          </ac:cxnSpMkLst>
        </pc:cxnChg>
        <pc:cxnChg chg="mod">
          <ac:chgData name="Hillman, Robert" userId="8e1cd3c5-3c6f-447b-9b7c-d8e786667bda" providerId="ADAL" clId="{9C1A9C31-EA6D-48F0-A571-72BDCE19F500}" dt="2022-11-28T04:55:39.360" v="19" actId="208"/>
          <ac:cxnSpMkLst>
            <pc:docMk/>
            <pc:sldMk cId="1729532173" sldId="288"/>
            <ac:cxnSpMk id="13" creationId="{00000000-0000-0000-0000-000000000000}"/>
          </ac:cxnSpMkLst>
        </pc:cxnChg>
        <pc:cxnChg chg="mod">
          <ac:chgData name="Hillman, Robert" userId="8e1cd3c5-3c6f-447b-9b7c-d8e786667bda" providerId="ADAL" clId="{9C1A9C31-EA6D-48F0-A571-72BDCE19F500}" dt="2022-11-28T04:55:39.360" v="19" actId="208"/>
          <ac:cxnSpMkLst>
            <pc:docMk/>
            <pc:sldMk cId="1729532173" sldId="288"/>
            <ac:cxnSpMk id="16" creationId="{00000000-0000-0000-0000-000000000000}"/>
          </ac:cxnSpMkLst>
        </pc:cxnChg>
        <pc:cxnChg chg="mod">
          <ac:chgData name="Hillman, Robert" userId="8e1cd3c5-3c6f-447b-9b7c-d8e786667bda" providerId="ADAL" clId="{9C1A9C31-EA6D-48F0-A571-72BDCE19F500}" dt="2022-11-28T04:55:39.360" v="19" actId="208"/>
          <ac:cxnSpMkLst>
            <pc:docMk/>
            <pc:sldMk cId="1729532173" sldId="288"/>
            <ac:cxnSpMk id="19" creationId="{00000000-0000-0000-0000-000000000000}"/>
          </ac:cxnSpMkLst>
        </pc:cxnChg>
      </pc:sldChg>
      <pc:sldChg chg="modSp mod">
        <pc:chgData name="Hillman, Robert" userId="8e1cd3c5-3c6f-447b-9b7c-d8e786667bda" providerId="ADAL" clId="{9C1A9C31-EA6D-48F0-A571-72BDCE19F500}" dt="2022-11-28T05:07:47.172" v="42"/>
        <pc:sldMkLst>
          <pc:docMk/>
          <pc:sldMk cId="1569622365" sldId="290"/>
        </pc:sldMkLst>
        <pc:spChg chg="mod">
          <ac:chgData name="Hillman, Robert" userId="8e1cd3c5-3c6f-447b-9b7c-d8e786667bda" providerId="ADAL" clId="{9C1A9C31-EA6D-48F0-A571-72BDCE19F500}" dt="2022-11-28T05:07:47.172" v="42"/>
          <ac:spMkLst>
            <pc:docMk/>
            <pc:sldMk cId="1569622365" sldId="290"/>
            <ac:spMk id="3" creationId="{00000000-0000-0000-0000-000000000000}"/>
          </ac:spMkLst>
        </pc:spChg>
      </pc:sldChg>
      <pc:sldChg chg="modSp">
        <pc:chgData name="Hillman, Robert" userId="8e1cd3c5-3c6f-447b-9b7c-d8e786667bda" providerId="ADAL" clId="{9C1A9C31-EA6D-48F0-A571-72BDCE19F500}" dt="2022-11-28T05:03:36.324" v="28" actId="14826"/>
        <pc:sldMkLst>
          <pc:docMk/>
          <pc:sldMk cId="847252861" sldId="294"/>
        </pc:sldMkLst>
        <pc:picChg chg="mod">
          <ac:chgData name="Hillman, Robert" userId="8e1cd3c5-3c6f-447b-9b7c-d8e786667bda" providerId="ADAL" clId="{9C1A9C31-EA6D-48F0-A571-72BDCE19F500}" dt="2022-11-28T05:03:36.324" v="28" actId="14826"/>
          <ac:picMkLst>
            <pc:docMk/>
            <pc:sldMk cId="847252861" sldId="294"/>
            <ac:picMk id="4" creationId="{7837C9FB-28D6-4752-A523-AE8B7335909D}"/>
          </ac:picMkLst>
        </pc:picChg>
      </pc:sldChg>
      <pc:sldChg chg="addSp delSp modSp mod">
        <pc:chgData name="Hillman, Robert" userId="8e1cd3c5-3c6f-447b-9b7c-d8e786667bda" providerId="ADAL" clId="{9C1A9C31-EA6D-48F0-A571-72BDCE19F500}" dt="2022-11-28T05:05:50.899" v="32"/>
        <pc:sldMkLst>
          <pc:docMk/>
          <pc:sldMk cId="1759928980" sldId="674"/>
        </pc:sldMkLst>
        <pc:spChg chg="del">
          <ac:chgData name="Hillman, Robert" userId="8e1cd3c5-3c6f-447b-9b7c-d8e786667bda" providerId="ADAL" clId="{9C1A9C31-EA6D-48F0-A571-72BDCE19F500}" dt="2022-11-28T05:05:19.555" v="29" actId="478"/>
          <ac:spMkLst>
            <pc:docMk/>
            <pc:sldMk cId="1759928980" sldId="674"/>
            <ac:spMk id="2" creationId="{00000000-0000-0000-0000-000000000000}"/>
          </ac:spMkLst>
        </pc:spChg>
        <pc:spChg chg="add del mod">
          <ac:chgData name="Hillman, Robert" userId="8e1cd3c5-3c6f-447b-9b7c-d8e786667bda" providerId="ADAL" clId="{9C1A9C31-EA6D-48F0-A571-72BDCE19F500}" dt="2022-11-28T05:05:23.686" v="30" actId="478"/>
          <ac:spMkLst>
            <pc:docMk/>
            <pc:sldMk cId="1759928980" sldId="674"/>
            <ac:spMk id="4" creationId="{EA112FE9-4220-AE9A-ECE6-8BD1167DC541}"/>
          </ac:spMkLst>
        </pc:spChg>
        <pc:spChg chg="mod">
          <ac:chgData name="Hillman, Robert" userId="8e1cd3c5-3c6f-447b-9b7c-d8e786667bda" providerId="ADAL" clId="{9C1A9C31-EA6D-48F0-A571-72BDCE19F500}" dt="2022-11-28T05:05:29.651" v="31" actId="207"/>
          <ac:spMkLst>
            <pc:docMk/>
            <pc:sldMk cId="1759928980" sldId="674"/>
            <ac:spMk id="21" creationId="{200B43A4-FA60-AFCF-1A42-0A95371DCB31}"/>
          </ac:spMkLst>
        </pc:spChg>
        <pc:spChg chg="mod">
          <ac:chgData name="Hillman, Robert" userId="8e1cd3c5-3c6f-447b-9b7c-d8e786667bda" providerId="ADAL" clId="{9C1A9C31-EA6D-48F0-A571-72BDCE19F500}" dt="2022-11-28T05:05:29.651" v="31" actId="207"/>
          <ac:spMkLst>
            <pc:docMk/>
            <pc:sldMk cId="1759928980" sldId="674"/>
            <ac:spMk id="22" creationId="{2D5734FD-C940-3433-1496-A613AC9B8B3D}"/>
          </ac:spMkLst>
        </pc:spChg>
        <pc:spChg chg="mod">
          <ac:chgData name="Hillman, Robert" userId="8e1cd3c5-3c6f-447b-9b7c-d8e786667bda" providerId="ADAL" clId="{9C1A9C31-EA6D-48F0-A571-72BDCE19F500}" dt="2022-11-28T05:05:29.651" v="31" actId="207"/>
          <ac:spMkLst>
            <pc:docMk/>
            <pc:sldMk cId="1759928980" sldId="674"/>
            <ac:spMk id="23" creationId="{C4751425-48C0-8E1E-ADBA-9FED091CB664}"/>
          </ac:spMkLst>
        </pc:spChg>
        <pc:picChg chg="mod">
          <ac:chgData name="Hillman, Robert" userId="8e1cd3c5-3c6f-447b-9b7c-d8e786667bda" providerId="ADAL" clId="{9C1A9C31-EA6D-48F0-A571-72BDCE19F500}" dt="2022-11-28T05:05:50.899" v="32"/>
          <ac:picMkLst>
            <pc:docMk/>
            <pc:sldMk cId="1759928980" sldId="674"/>
            <ac:picMk id="13" creationId="{355D80EE-6E7A-B698-5616-6BDF8BBFB8DB}"/>
          </ac:picMkLst>
        </pc:picChg>
        <pc:picChg chg="mod">
          <ac:chgData name="Hillman, Robert" userId="8e1cd3c5-3c6f-447b-9b7c-d8e786667bda" providerId="ADAL" clId="{9C1A9C31-EA6D-48F0-A571-72BDCE19F500}" dt="2022-11-28T05:05:50.899" v="32"/>
          <ac:picMkLst>
            <pc:docMk/>
            <pc:sldMk cId="1759928980" sldId="674"/>
            <ac:picMk id="14" creationId="{3C557AAC-46B4-5CD8-DD22-BDDF52B6F922}"/>
          </ac:picMkLst>
        </pc:picChg>
        <pc:picChg chg="mod">
          <ac:chgData name="Hillman, Robert" userId="8e1cd3c5-3c6f-447b-9b7c-d8e786667bda" providerId="ADAL" clId="{9C1A9C31-EA6D-48F0-A571-72BDCE19F500}" dt="2022-11-28T05:05:50.899" v="32"/>
          <ac:picMkLst>
            <pc:docMk/>
            <pc:sldMk cId="1759928980" sldId="674"/>
            <ac:picMk id="15" creationId="{A5F66D51-BBD9-3F53-7726-06ECD8A90DD7}"/>
          </ac:picMkLst>
        </pc:picChg>
      </pc:sldChg>
      <pc:sldChg chg="addSp delSp modSp add mod ord">
        <pc:chgData name="Hillman, Robert" userId="8e1cd3c5-3c6f-447b-9b7c-d8e786667bda" providerId="ADAL" clId="{9C1A9C31-EA6D-48F0-A571-72BDCE19F500}" dt="2022-11-28T05:21:57.104" v="172"/>
        <pc:sldMkLst>
          <pc:docMk/>
          <pc:sldMk cId="678991133" sldId="688"/>
        </pc:sldMkLst>
        <pc:spChg chg="del">
          <ac:chgData name="Hillman, Robert" userId="8e1cd3c5-3c6f-447b-9b7c-d8e786667bda" providerId="ADAL" clId="{9C1A9C31-EA6D-48F0-A571-72BDCE19F500}" dt="2022-11-28T05:08:53.458" v="46" actId="478"/>
          <ac:spMkLst>
            <pc:docMk/>
            <pc:sldMk cId="678991133" sldId="688"/>
            <ac:spMk id="2" creationId="{00000000-0000-0000-0000-000000000000}"/>
          </ac:spMkLst>
        </pc:spChg>
        <pc:spChg chg="mod">
          <ac:chgData name="Hillman, Robert" userId="8e1cd3c5-3c6f-447b-9b7c-d8e786667bda" providerId="ADAL" clId="{9C1A9C31-EA6D-48F0-A571-72BDCE19F500}" dt="2022-11-28T05:09:00.327" v="50" actId="207"/>
          <ac:spMkLst>
            <pc:docMk/>
            <pc:sldMk cId="678991133" sldId="688"/>
            <ac:spMk id="3" creationId="{00000000-0000-0000-0000-000000000000}"/>
          </ac:spMkLst>
        </pc:spChg>
        <pc:spChg chg="add del mod">
          <ac:chgData name="Hillman, Robert" userId="8e1cd3c5-3c6f-447b-9b7c-d8e786667bda" providerId="ADAL" clId="{9C1A9C31-EA6D-48F0-A571-72BDCE19F500}" dt="2022-11-28T05:08:54.921" v="48" actId="478"/>
          <ac:spMkLst>
            <pc:docMk/>
            <pc:sldMk cId="678991133" sldId="688"/>
            <ac:spMk id="6" creationId="{02D51F43-AE2C-57D5-3743-E71BDC4748C4}"/>
          </ac:spMkLst>
        </pc:spChg>
        <pc:spChg chg="add mod">
          <ac:chgData name="Hillman, Robert" userId="8e1cd3c5-3c6f-447b-9b7c-d8e786667bda" providerId="ADAL" clId="{9C1A9C31-EA6D-48F0-A571-72BDCE19F500}" dt="2022-11-28T05:08:56.023" v="49"/>
          <ac:spMkLst>
            <pc:docMk/>
            <pc:sldMk cId="678991133" sldId="688"/>
            <ac:spMk id="8" creationId="{2555DAFE-5812-3591-91D6-8B9EFBF672B1}"/>
          </ac:spMkLst>
        </pc:spChg>
        <pc:picChg chg="del">
          <ac:chgData name="Hillman, Robert" userId="8e1cd3c5-3c6f-447b-9b7c-d8e786667bda" providerId="ADAL" clId="{9C1A9C31-EA6D-48F0-A571-72BDCE19F500}" dt="2022-11-28T05:08:54.103" v="47" actId="478"/>
          <ac:picMkLst>
            <pc:docMk/>
            <pc:sldMk cId="678991133" sldId="688"/>
            <ac:picMk id="5" creationId="{3C557AAC-46B4-5CD8-DD22-BDDF52B6F922}"/>
          </ac:picMkLst>
        </pc:picChg>
        <pc:picChg chg="mod">
          <ac:chgData name="Hillman, Robert" userId="8e1cd3c5-3c6f-447b-9b7c-d8e786667bda" providerId="ADAL" clId="{9C1A9C31-EA6D-48F0-A571-72BDCE19F500}" dt="2022-11-28T05:09:36.184" v="52"/>
          <ac:picMkLst>
            <pc:docMk/>
            <pc:sldMk cId="678991133" sldId="688"/>
            <ac:picMk id="7" creationId="{700D648E-67E3-409A-898C-286C057F9336}"/>
          </ac:picMkLst>
        </pc:picChg>
      </pc:sldChg>
      <pc:sldChg chg="del">
        <pc:chgData name="Hillman, Robert" userId="8e1cd3c5-3c6f-447b-9b7c-d8e786667bda" providerId="ADAL" clId="{9C1A9C31-EA6D-48F0-A571-72BDCE19F500}" dt="2022-11-28T05:10:55.590" v="62" actId="47"/>
        <pc:sldMkLst>
          <pc:docMk/>
          <pc:sldMk cId="2854686310" sldId="690"/>
        </pc:sldMkLst>
      </pc:sldChg>
      <pc:sldChg chg="modSp add mod modAnim">
        <pc:chgData name="Hillman, Robert" userId="8e1cd3c5-3c6f-447b-9b7c-d8e786667bda" providerId="ADAL" clId="{9C1A9C31-EA6D-48F0-A571-72BDCE19F500}" dt="2022-11-28T05:12:01.108" v="77"/>
        <pc:sldMkLst>
          <pc:docMk/>
          <pc:sldMk cId="2095418921" sldId="691"/>
        </pc:sldMkLst>
        <pc:spChg chg="mod">
          <ac:chgData name="Hillman, Robert" userId="8e1cd3c5-3c6f-447b-9b7c-d8e786667bda" providerId="ADAL" clId="{9C1A9C31-EA6D-48F0-A571-72BDCE19F500}" dt="2022-11-28T05:11:35.224" v="73" actId="113"/>
          <ac:spMkLst>
            <pc:docMk/>
            <pc:sldMk cId="2095418921" sldId="691"/>
            <ac:spMk id="3" creationId="{00000000-0000-0000-0000-000000000000}"/>
          </ac:spMkLst>
        </pc:spChg>
      </pc:sldChg>
      <pc:sldChg chg="modSp new mod modTransition modAnim">
        <pc:chgData name="Hillman, Robert" userId="8e1cd3c5-3c6f-447b-9b7c-d8e786667bda" providerId="ADAL" clId="{9C1A9C31-EA6D-48F0-A571-72BDCE19F500}" dt="2022-11-28T05:23:02.725" v="173"/>
        <pc:sldMkLst>
          <pc:docMk/>
          <pc:sldMk cId="1432082033" sldId="692"/>
        </pc:sldMkLst>
        <pc:spChg chg="mod">
          <ac:chgData name="Hillman, Robert" userId="8e1cd3c5-3c6f-447b-9b7c-d8e786667bda" providerId="ADAL" clId="{9C1A9C31-EA6D-48F0-A571-72BDCE19F500}" dt="2022-11-28T05:13:25.339" v="104" actId="20577"/>
          <ac:spMkLst>
            <pc:docMk/>
            <pc:sldMk cId="1432082033" sldId="692"/>
            <ac:spMk id="2" creationId="{55F74E75-9D19-3365-679C-C3BFF3C122FA}"/>
          </ac:spMkLst>
        </pc:spChg>
        <pc:spChg chg="mod">
          <ac:chgData name="Hillman, Robert" userId="8e1cd3c5-3c6f-447b-9b7c-d8e786667bda" providerId="ADAL" clId="{9C1A9C31-EA6D-48F0-A571-72BDCE19F500}" dt="2022-11-28T05:13:45.097" v="111" actId="6549"/>
          <ac:spMkLst>
            <pc:docMk/>
            <pc:sldMk cId="1432082033" sldId="692"/>
            <ac:spMk id="3" creationId="{9422E765-BA96-D5C1-3134-A3FD1CE915A8}"/>
          </ac:spMkLst>
        </pc:spChg>
      </pc:sldChg>
      <pc:sldChg chg="addSp delSp modSp new mod modTransition modAnim">
        <pc:chgData name="Hillman, Robert" userId="8e1cd3c5-3c6f-447b-9b7c-d8e786667bda" providerId="ADAL" clId="{9C1A9C31-EA6D-48F0-A571-72BDCE19F500}" dt="2022-11-28T05:18:19.014" v="167"/>
        <pc:sldMkLst>
          <pc:docMk/>
          <pc:sldMk cId="1024253049" sldId="693"/>
        </pc:sldMkLst>
        <pc:spChg chg="mod">
          <ac:chgData name="Hillman, Robert" userId="8e1cd3c5-3c6f-447b-9b7c-d8e786667bda" providerId="ADAL" clId="{9C1A9C31-EA6D-48F0-A571-72BDCE19F500}" dt="2022-11-28T05:14:47.683" v="141" actId="20577"/>
          <ac:spMkLst>
            <pc:docMk/>
            <pc:sldMk cId="1024253049" sldId="693"/>
            <ac:spMk id="2" creationId="{29475994-58E7-C284-93FA-55F2860CA4D8}"/>
          </ac:spMkLst>
        </pc:spChg>
        <pc:spChg chg="mod">
          <ac:chgData name="Hillman, Robert" userId="8e1cd3c5-3c6f-447b-9b7c-d8e786667bda" providerId="ADAL" clId="{9C1A9C31-EA6D-48F0-A571-72BDCE19F500}" dt="2022-11-28T05:15:03.063" v="146" actId="20577"/>
          <ac:spMkLst>
            <pc:docMk/>
            <pc:sldMk cId="1024253049" sldId="693"/>
            <ac:spMk id="3" creationId="{E686923B-7779-5AF6-5523-3FCB541F95C0}"/>
          </ac:spMkLst>
        </pc:spChg>
        <pc:spChg chg="mod">
          <ac:chgData name="Hillman, Robert" userId="8e1cd3c5-3c6f-447b-9b7c-d8e786667bda" providerId="ADAL" clId="{9C1A9C31-EA6D-48F0-A571-72BDCE19F500}" dt="2022-11-28T05:15:17.135" v="147"/>
          <ac:spMkLst>
            <pc:docMk/>
            <pc:sldMk cId="1024253049" sldId="693"/>
            <ac:spMk id="5" creationId="{9D0F4B18-5038-6482-180C-3D52F3051435}"/>
          </ac:spMkLst>
        </pc:spChg>
        <pc:spChg chg="mod">
          <ac:chgData name="Hillman, Robert" userId="8e1cd3c5-3c6f-447b-9b7c-d8e786667bda" providerId="ADAL" clId="{9C1A9C31-EA6D-48F0-A571-72BDCE19F500}" dt="2022-11-28T05:15:17.135" v="147"/>
          <ac:spMkLst>
            <pc:docMk/>
            <pc:sldMk cId="1024253049" sldId="693"/>
            <ac:spMk id="6" creationId="{0EACF661-6F51-7C10-14AD-3511CA4E2198}"/>
          </ac:spMkLst>
        </pc:spChg>
        <pc:spChg chg="mod">
          <ac:chgData name="Hillman, Robert" userId="8e1cd3c5-3c6f-447b-9b7c-d8e786667bda" providerId="ADAL" clId="{9C1A9C31-EA6D-48F0-A571-72BDCE19F500}" dt="2022-11-28T05:15:17.135" v="147"/>
          <ac:spMkLst>
            <pc:docMk/>
            <pc:sldMk cId="1024253049" sldId="693"/>
            <ac:spMk id="7" creationId="{057E4666-9D72-FAF4-0D3A-E7D62A91CF98}"/>
          </ac:spMkLst>
        </pc:spChg>
        <pc:spChg chg="mod">
          <ac:chgData name="Hillman, Robert" userId="8e1cd3c5-3c6f-447b-9b7c-d8e786667bda" providerId="ADAL" clId="{9C1A9C31-EA6D-48F0-A571-72BDCE19F500}" dt="2022-11-28T05:15:17.135" v="147"/>
          <ac:spMkLst>
            <pc:docMk/>
            <pc:sldMk cId="1024253049" sldId="693"/>
            <ac:spMk id="9" creationId="{0189EE37-40F5-B84A-C565-971FAFAB8E87}"/>
          </ac:spMkLst>
        </pc:spChg>
        <pc:spChg chg="mod">
          <ac:chgData name="Hillman, Robert" userId="8e1cd3c5-3c6f-447b-9b7c-d8e786667bda" providerId="ADAL" clId="{9C1A9C31-EA6D-48F0-A571-72BDCE19F500}" dt="2022-11-28T05:15:17.135" v="147"/>
          <ac:spMkLst>
            <pc:docMk/>
            <pc:sldMk cId="1024253049" sldId="693"/>
            <ac:spMk id="11" creationId="{88514B58-BAE0-17EB-FBA2-46012E4AD289}"/>
          </ac:spMkLst>
        </pc:spChg>
        <pc:spChg chg="mod">
          <ac:chgData name="Hillman, Robert" userId="8e1cd3c5-3c6f-447b-9b7c-d8e786667bda" providerId="ADAL" clId="{9C1A9C31-EA6D-48F0-A571-72BDCE19F500}" dt="2022-11-28T05:15:17.135" v="147"/>
          <ac:spMkLst>
            <pc:docMk/>
            <pc:sldMk cId="1024253049" sldId="693"/>
            <ac:spMk id="14" creationId="{ACFD917B-48CA-4F99-A1F3-8733A27B86C5}"/>
          </ac:spMkLst>
        </pc:spChg>
        <pc:spChg chg="mod">
          <ac:chgData name="Hillman, Robert" userId="8e1cd3c5-3c6f-447b-9b7c-d8e786667bda" providerId="ADAL" clId="{9C1A9C31-EA6D-48F0-A571-72BDCE19F500}" dt="2022-11-28T05:15:17.135" v="147"/>
          <ac:spMkLst>
            <pc:docMk/>
            <pc:sldMk cId="1024253049" sldId="693"/>
            <ac:spMk id="16" creationId="{B9EBA5CF-C649-3FDD-9A4E-E71B1D2F01A7}"/>
          </ac:spMkLst>
        </pc:spChg>
        <pc:spChg chg="mod">
          <ac:chgData name="Hillman, Robert" userId="8e1cd3c5-3c6f-447b-9b7c-d8e786667bda" providerId="ADAL" clId="{9C1A9C31-EA6D-48F0-A571-72BDCE19F500}" dt="2022-11-28T05:15:17.135" v="147"/>
          <ac:spMkLst>
            <pc:docMk/>
            <pc:sldMk cId="1024253049" sldId="693"/>
            <ac:spMk id="18" creationId="{E369C104-4519-645A-4185-946589E52224}"/>
          </ac:spMkLst>
        </pc:spChg>
        <pc:spChg chg="mod">
          <ac:chgData name="Hillman, Robert" userId="8e1cd3c5-3c6f-447b-9b7c-d8e786667bda" providerId="ADAL" clId="{9C1A9C31-EA6D-48F0-A571-72BDCE19F500}" dt="2022-11-28T05:15:17.135" v="147"/>
          <ac:spMkLst>
            <pc:docMk/>
            <pc:sldMk cId="1024253049" sldId="693"/>
            <ac:spMk id="20" creationId="{CAB514D1-720D-7ECD-E68F-548FEFE251D1}"/>
          </ac:spMkLst>
        </pc:spChg>
        <pc:spChg chg="mod">
          <ac:chgData name="Hillman, Robert" userId="8e1cd3c5-3c6f-447b-9b7c-d8e786667bda" providerId="ADAL" clId="{9C1A9C31-EA6D-48F0-A571-72BDCE19F500}" dt="2022-11-28T05:15:17.135" v="147"/>
          <ac:spMkLst>
            <pc:docMk/>
            <pc:sldMk cId="1024253049" sldId="693"/>
            <ac:spMk id="22" creationId="{BD7A27EB-9FCE-17D7-5006-8BC3F7DDEF1E}"/>
          </ac:spMkLst>
        </pc:spChg>
        <pc:grpChg chg="add del mod">
          <ac:chgData name="Hillman, Robert" userId="8e1cd3c5-3c6f-447b-9b7c-d8e786667bda" providerId="ADAL" clId="{9C1A9C31-EA6D-48F0-A571-72BDCE19F500}" dt="2022-11-28T05:15:23.736" v="161"/>
          <ac:grpSpMkLst>
            <pc:docMk/>
            <pc:sldMk cId="1024253049" sldId="693"/>
            <ac:grpSpMk id="4" creationId="{1CAA7DC5-C01C-6122-9C74-938E565CD54A}"/>
          </ac:grpSpMkLst>
        </pc:grpChg>
        <pc:cxnChg chg="mod">
          <ac:chgData name="Hillman, Robert" userId="8e1cd3c5-3c6f-447b-9b7c-d8e786667bda" providerId="ADAL" clId="{9C1A9C31-EA6D-48F0-A571-72BDCE19F500}" dt="2022-11-28T05:15:17.135" v="147"/>
          <ac:cxnSpMkLst>
            <pc:docMk/>
            <pc:sldMk cId="1024253049" sldId="693"/>
            <ac:cxnSpMk id="8" creationId="{FD09EB11-65C6-6B38-1FB6-6B6DB4B7D121}"/>
          </ac:cxnSpMkLst>
        </pc:cxnChg>
        <pc:cxnChg chg="mod">
          <ac:chgData name="Hillman, Robert" userId="8e1cd3c5-3c6f-447b-9b7c-d8e786667bda" providerId="ADAL" clId="{9C1A9C31-EA6D-48F0-A571-72BDCE19F500}" dt="2022-11-28T05:15:17.135" v="147"/>
          <ac:cxnSpMkLst>
            <pc:docMk/>
            <pc:sldMk cId="1024253049" sldId="693"/>
            <ac:cxnSpMk id="10" creationId="{1346F07C-DA69-C2AC-CE41-C6C067FA6263}"/>
          </ac:cxnSpMkLst>
        </pc:cxnChg>
        <pc:cxnChg chg="mod">
          <ac:chgData name="Hillman, Robert" userId="8e1cd3c5-3c6f-447b-9b7c-d8e786667bda" providerId="ADAL" clId="{9C1A9C31-EA6D-48F0-A571-72BDCE19F500}" dt="2022-11-28T05:15:17.135" v="147"/>
          <ac:cxnSpMkLst>
            <pc:docMk/>
            <pc:sldMk cId="1024253049" sldId="693"/>
            <ac:cxnSpMk id="12" creationId="{E7AAB143-7F4D-AC01-7F2A-CD053B422434}"/>
          </ac:cxnSpMkLst>
        </pc:cxnChg>
        <pc:cxnChg chg="mod">
          <ac:chgData name="Hillman, Robert" userId="8e1cd3c5-3c6f-447b-9b7c-d8e786667bda" providerId="ADAL" clId="{9C1A9C31-EA6D-48F0-A571-72BDCE19F500}" dt="2022-11-28T05:15:17.135" v="147"/>
          <ac:cxnSpMkLst>
            <pc:docMk/>
            <pc:sldMk cId="1024253049" sldId="693"/>
            <ac:cxnSpMk id="13" creationId="{5E71DA56-2FE0-047E-5F20-435F0C8DA0CD}"/>
          </ac:cxnSpMkLst>
        </pc:cxnChg>
        <pc:cxnChg chg="mod">
          <ac:chgData name="Hillman, Robert" userId="8e1cd3c5-3c6f-447b-9b7c-d8e786667bda" providerId="ADAL" clId="{9C1A9C31-EA6D-48F0-A571-72BDCE19F500}" dt="2022-11-28T05:15:17.135" v="147"/>
          <ac:cxnSpMkLst>
            <pc:docMk/>
            <pc:sldMk cId="1024253049" sldId="693"/>
            <ac:cxnSpMk id="15" creationId="{6E27DDE7-DE3D-4E1F-2429-1AF1409F2F1D}"/>
          </ac:cxnSpMkLst>
        </pc:cxnChg>
        <pc:cxnChg chg="mod">
          <ac:chgData name="Hillman, Robert" userId="8e1cd3c5-3c6f-447b-9b7c-d8e786667bda" providerId="ADAL" clId="{9C1A9C31-EA6D-48F0-A571-72BDCE19F500}" dt="2022-11-28T05:15:17.135" v="147"/>
          <ac:cxnSpMkLst>
            <pc:docMk/>
            <pc:sldMk cId="1024253049" sldId="693"/>
            <ac:cxnSpMk id="17" creationId="{C8939F37-AB63-BAB4-E7CD-2CB335120E64}"/>
          </ac:cxnSpMkLst>
        </pc:cxnChg>
        <pc:cxnChg chg="mod">
          <ac:chgData name="Hillman, Robert" userId="8e1cd3c5-3c6f-447b-9b7c-d8e786667bda" providerId="ADAL" clId="{9C1A9C31-EA6D-48F0-A571-72BDCE19F500}" dt="2022-11-28T05:15:17.135" v="147"/>
          <ac:cxnSpMkLst>
            <pc:docMk/>
            <pc:sldMk cId="1024253049" sldId="693"/>
            <ac:cxnSpMk id="19" creationId="{D0560E93-74C1-14D8-2128-89369CCA3712}"/>
          </ac:cxnSpMkLst>
        </pc:cxnChg>
        <pc:cxnChg chg="mod">
          <ac:chgData name="Hillman, Robert" userId="8e1cd3c5-3c6f-447b-9b7c-d8e786667bda" providerId="ADAL" clId="{9C1A9C31-EA6D-48F0-A571-72BDCE19F500}" dt="2022-11-28T05:15:17.135" v="147"/>
          <ac:cxnSpMkLst>
            <pc:docMk/>
            <pc:sldMk cId="1024253049" sldId="693"/>
            <ac:cxnSpMk id="21" creationId="{57C8D50C-E075-857F-FF71-616A9BB0AA1B}"/>
          </ac:cxnSpMkLst>
        </pc:cxnChg>
        <pc:cxnChg chg="mod">
          <ac:chgData name="Hillman, Robert" userId="8e1cd3c5-3c6f-447b-9b7c-d8e786667bda" providerId="ADAL" clId="{9C1A9C31-EA6D-48F0-A571-72BDCE19F500}" dt="2022-11-28T05:15:17.135" v="147"/>
          <ac:cxnSpMkLst>
            <pc:docMk/>
            <pc:sldMk cId="1024253049" sldId="693"/>
            <ac:cxnSpMk id="23" creationId="{E933FF63-7375-12B4-DA4B-49D6282544C7}"/>
          </ac:cxnSpMkLst>
        </pc:cxnChg>
      </pc:sldChg>
      <pc:sldMasterChg chg="modSp modSldLayout">
        <pc:chgData name="Hillman, Robert" userId="8e1cd3c5-3c6f-447b-9b7c-d8e786667bda" providerId="ADAL" clId="{9C1A9C31-EA6D-48F0-A571-72BDCE19F500}" dt="2022-11-28T04:51:29.260" v="7" actId="207"/>
        <pc:sldMasterMkLst>
          <pc:docMk/>
          <pc:sldMasterMk cId="3064661764" sldId="2147483720"/>
        </pc:sldMasterMkLst>
        <pc:spChg chg="mod">
          <ac:chgData name="Hillman, Robert" userId="8e1cd3c5-3c6f-447b-9b7c-d8e786667bda" providerId="ADAL" clId="{9C1A9C31-EA6D-48F0-A571-72BDCE19F500}" dt="2022-11-28T04:50:09.404" v="0" actId="207"/>
          <ac:spMkLst>
            <pc:docMk/>
            <pc:sldMasterMk cId="3064661764" sldId="2147483720"/>
            <ac:spMk id="2" creationId="{00000000-0000-0000-0000-000000000000}"/>
          </ac:spMkLst>
        </pc:spChg>
        <pc:spChg chg="mod">
          <ac:chgData name="Hillman, Robert" userId="8e1cd3c5-3c6f-447b-9b7c-d8e786667bda" providerId="ADAL" clId="{9C1A9C31-EA6D-48F0-A571-72BDCE19F500}" dt="2022-11-28T04:50:13.029" v="1" actId="207"/>
          <ac:spMkLst>
            <pc:docMk/>
            <pc:sldMasterMk cId="3064661764" sldId="2147483720"/>
            <ac:spMk id="3" creationId="{00000000-0000-0000-0000-000000000000}"/>
          </ac:spMkLst>
        </pc:spChg>
        <pc:spChg chg="mod">
          <ac:chgData name="Hillman, Robert" userId="8e1cd3c5-3c6f-447b-9b7c-d8e786667bda" providerId="ADAL" clId="{9C1A9C31-EA6D-48F0-A571-72BDCE19F500}" dt="2022-11-28T04:50:17.937" v="2" actId="207"/>
          <ac:spMkLst>
            <pc:docMk/>
            <pc:sldMasterMk cId="3064661764" sldId="2147483720"/>
            <ac:spMk id="4" creationId="{00000000-0000-0000-0000-000000000000}"/>
          </ac:spMkLst>
        </pc:spChg>
        <pc:spChg chg="mod">
          <ac:chgData name="Hillman, Robert" userId="8e1cd3c5-3c6f-447b-9b7c-d8e786667bda" providerId="ADAL" clId="{9C1A9C31-EA6D-48F0-A571-72BDCE19F500}" dt="2022-11-28T04:50:20.508" v="3" actId="207"/>
          <ac:spMkLst>
            <pc:docMk/>
            <pc:sldMasterMk cId="3064661764" sldId="2147483720"/>
            <ac:spMk id="5" creationId="{00000000-0000-0000-0000-000000000000}"/>
          </ac:spMkLst>
        </pc:spChg>
        <pc:spChg chg="mod">
          <ac:chgData name="Hillman, Robert" userId="8e1cd3c5-3c6f-447b-9b7c-d8e786667bda" providerId="ADAL" clId="{9C1A9C31-EA6D-48F0-A571-72BDCE19F500}" dt="2022-11-28T04:50:23.799" v="4" actId="207"/>
          <ac:spMkLst>
            <pc:docMk/>
            <pc:sldMasterMk cId="3064661764" sldId="2147483720"/>
            <ac:spMk id="6" creationId="{00000000-0000-0000-0000-000000000000}"/>
          </ac:spMkLst>
        </pc:spChg>
        <pc:sldLayoutChg chg="modSp mod">
          <pc:chgData name="Hillman, Robert" userId="8e1cd3c5-3c6f-447b-9b7c-d8e786667bda" providerId="ADAL" clId="{9C1A9C31-EA6D-48F0-A571-72BDCE19F500}" dt="2022-11-28T04:50:30.148" v="5" actId="207"/>
          <pc:sldLayoutMkLst>
            <pc:docMk/>
            <pc:sldMasterMk cId="3064661764" sldId="2147483720"/>
            <pc:sldLayoutMk cId="470438411" sldId="2147483721"/>
          </pc:sldLayoutMkLst>
          <pc:spChg chg="mod">
            <ac:chgData name="Hillman, Robert" userId="8e1cd3c5-3c6f-447b-9b7c-d8e786667bda" providerId="ADAL" clId="{9C1A9C31-EA6D-48F0-A571-72BDCE19F500}" dt="2022-11-28T04:50:30.148" v="5" actId="207"/>
            <ac:spMkLst>
              <pc:docMk/>
              <pc:sldMasterMk cId="3064661764" sldId="2147483720"/>
              <pc:sldLayoutMk cId="470438411" sldId="2147483721"/>
              <ac:spMk id="7" creationId="{00000000-0000-0000-0000-000000000000}"/>
            </ac:spMkLst>
          </pc:spChg>
        </pc:sldLayoutChg>
        <pc:sldLayoutChg chg="modSp mod">
          <pc:chgData name="Hillman, Robert" userId="8e1cd3c5-3c6f-447b-9b7c-d8e786667bda" providerId="ADAL" clId="{9C1A9C31-EA6D-48F0-A571-72BDCE19F500}" dt="2022-11-28T04:51:29.260" v="7" actId="207"/>
          <pc:sldLayoutMkLst>
            <pc:docMk/>
            <pc:sldMasterMk cId="3064661764" sldId="2147483720"/>
            <pc:sldLayoutMk cId="3374587578" sldId="2147483723"/>
          </pc:sldLayoutMkLst>
          <pc:spChg chg="mod">
            <ac:chgData name="Hillman, Robert" userId="8e1cd3c5-3c6f-447b-9b7c-d8e786667bda" providerId="ADAL" clId="{9C1A9C31-EA6D-48F0-A571-72BDCE19F500}" dt="2022-11-28T04:51:29.260" v="7" actId="207"/>
            <ac:spMkLst>
              <pc:docMk/>
              <pc:sldMasterMk cId="3064661764" sldId="2147483720"/>
              <pc:sldLayoutMk cId="3374587578" sldId="2147483723"/>
              <ac:spMk id="3" creationId="{00000000-0000-0000-0000-000000000000}"/>
            </ac:spMkLst>
          </pc:spChg>
          <pc:cxnChg chg="mod">
            <ac:chgData name="Hillman, Robert" userId="8e1cd3c5-3c6f-447b-9b7c-d8e786667bda" providerId="ADAL" clId="{9C1A9C31-EA6D-48F0-A571-72BDCE19F500}" dt="2022-11-28T04:51:23.677" v="6" actId="208"/>
            <ac:cxnSpMkLst>
              <pc:docMk/>
              <pc:sldMasterMk cId="3064661764" sldId="2147483720"/>
              <pc:sldLayoutMk cId="3374587578" sldId="2147483723"/>
              <ac:cxnSpMk id="7" creationId="{00000000-0000-0000-0000-000000000000}"/>
            </ac:cxnSpMkLst>
          </pc:cxnChg>
        </pc:sldLayoutChg>
      </pc:sldMasterChg>
    </pc:docChg>
  </pc:docChgLst>
  <pc:docChgLst>
    <pc:chgData name="Hillman, Robert" userId="8e1cd3c5-3c6f-447b-9b7c-d8e786667bda" providerId="ADAL" clId="{521C53FA-CD1F-4107-ABE0-C5C68A766A0D}"/>
    <pc:docChg chg="undo custSel addSld modSld">
      <pc:chgData name="Hillman, Robert" userId="8e1cd3c5-3c6f-447b-9b7c-d8e786667bda" providerId="ADAL" clId="{521C53FA-CD1F-4107-ABE0-C5C68A766A0D}" dt="2021-03-31T13:47:15.862" v="566"/>
      <pc:docMkLst>
        <pc:docMk/>
      </pc:docMkLst>
      <pc:sldChg chg="modSp modAnim">
        <pc:chgData name="Hillman, Robert" userId="8e1cd3c5-3c6f-447b-9b7c-d8e786667bda" providerId="ADAL" clId="{521C53FA-CD1F-4107-ABE0-C5C68A766A0D}" dt="2021-03-31T13:26:18.822" v="288" actId="113"/>
        <pc:sldMkLst>
          <pc:docMk/>
          <pc:sldMk cId="1904820682" sldId="286"/>
        </pc:sldMkLst>
        <pc:spChg chg="mod">
          <ac:chgData name="Hillman, Robert" userId="8e1cd3c5-3c6f-447b-9b7c-d8e786667bda" providerId="ADAL" clId="{521C53FA-CD1F-4107-ABE0-C5C68A766A0D}" dt="2021-03-31T13:26:18.822" v="288" actId="113"/>
          <ac:spMkLst>
            <pc:docMk/>
            <pc:sldMk cId="1904820682" sldId="286"/>
            <ac:spMk id="3" creationId="{00000000-0000-0000-0000-000000000000}"/>
          </ac:spMkLst>
        </pc:spChg>
      </pc:sldChg>
      <pc:sldChg chg="addSp modSp mod modAnim">
        <pc:chgData name="Hillman, Robert" userId="8e1cd3c5-3c6f-447b-9b7c-d8e786667bda" providerId="ADAL" clId="{521C53FA-CD1F-4107-ABE0-C5C68A766A0D}" dt="2021-03-31T13:44:47.135" v="565"/>
        <pc:sldMkLst>
          <pc:docMk/>
          <pc:sldMk cId="3558010811" sldId="287"/>
        </pc:sldMkLst>
        <pc:spChg chg="mod">
          <ac:chgData name="Hillman, Robert" userId="8e1cd3c5-3c6f-447b-9b7c-d8e786667bda" providerId="ADAL" clId="{521C53FA-CD1F-4107-ABE0-C5C68A766A0D}" dt="2021-03-31T13:24:19.261" v="281" actId="113"/>
          <ac:spMkLst>
            <pc:docMk/>
            <pc:sldMk cId="3558010811" sldId="287"/>
            <ac:spMk id="3" creationId="{00000000-0000-0000-0000-000000000000}"/>
          </ac:spMkLst>
        </pc:spChg>
        <pc:picChg chg="add mod">
          <ac:chgData name="Hillman, Robert" userId="8e1cd3c5-3c6f-447b-9b7c-d8e786667bda" providerId="ADAL" clId="{521C53FA-CD1F-4107-ABE0-C5C68A766A0D}" dt="2021-03-31T13:43:55.076" v="562" actId="1035"/>
          <ac:picMkLst>
            <pc:docMk/>
            <pc:sldMk cId="3558010811" sldId="287"/>
            <ac:picMk id="5" creationId="{95BBFF01-C599-4267-A708-7B86E41854AE}"/>
          </ac:picMkLst>
        </pc:picChg>
      </pc:sldChg>
      <pc:sldChg chg="add">
        <pc:chgData name="Hillman, Robert" userId="8e1cd3c5-3c6f-447b-9b7c-d8e786667bda" providerId="ADAL" clId="{521C53FA-CD1F-4107-ABE0-C5C68A766A0D}" dt="2021-03-31T13:21:42.622" v="0" actId="2890"/>
        <pc:sldMkLst>
          <pc:docMk/>
          <pc:sldMk cId="1493987142" sldId="292"/>
        </pc:sldMkLst>
      </pc:sldChg>
      <pc:sldChg chg="addSp delSp modSp add mod">
        <pc:chgData name="Hillman, Robert" userId="8e1cd3c5-3c6f-447b-9b7c-d8e786667bda" providerId="ADAL" clId="{521C53FA-CD1F-4107-ABE0-C5C68A766A0D}" dt="2021-03-31T13:36:44.188" v="461" actId="20577"/>
        <pc:sldMkLst>
          <pc:docMk/>
          <pc:sldMk cId="2567958682" sldId="293"/>
        </pc:sldMkLst>
        <pc:spChg chg="mod">
          <ac:chgData name="Hillman, Robert" userId="8e1cd3c5-3c6f-447b-9b7c-d8e786667bda" providerId="ADAL" clId="{521C53FA-CD1F-4107-ABE0-C5C68A766A0D}" dt="2021-03-31T13:35:29.440" v="347" actId="20577"/>
          <ac:spMkLst>
            <pc:docMk/>
            <pc:sldMk cId="2567958682" sldId="293"/>
            <ac:spMk id="2" creationId="{00000000-0000-0000-0000-000000000000}"/>
          </ac:spMkLst>
        </pc:spChg>
        <pc:spChg chg="mod">
          <ac:chgData name="Hillman, Robert" userId="8e1cd3c5-3c6f-447b-9b7c-d8e786667bda" providerId="ADAL" clId="{521C53FA-CD1F-4107-ABE0-C5C68A766A0D}" dt="2021-03-31T13:36:44.188" v="461" actId="20577"/>
          <ac:spMkLst>
            <pc:docMk/>
            <pc:sldMk cId="2567958682" sldId="293"/>
            <ac:spMk id="4" creationId="{00000000-0000-0000-0000-000000000000}"/>
          </ac:spMkLst>
        </pc:spChg>
        <pc:spChg chg="add del mod">
          <ac:chgData name="Hillman, Robert" userId="8e1cd3c5-3c6f-447b-9b7c-d8e786667bda" providerId="ADAL" clId="{521C53FA-CD1F-4107-ABE0-C5C68A766A0D}" dt="2021-03-31T13:34:35.572" v="294" actId="931"/>
          <ac:spMkLst>
            <pc:docMk/>
            <pc:sldMk cId="2567958682" sldId="293"/>
            <ac:spMk id="6" creationId="{13B6E689-B55B-4B78-A5EA-FA5794A6E620}"/>
          </ac:spMkLst>
        </pc:spChg>
        <pc:picChg chg="del mod">
          <ac:chgData name="Hillman, Robert" userId="8e1cd3c5-3c6f-447b-9b7c-d8e786667bda" providerId="ADAL" clId="{521C53FA-CD1F-4107-ABE0-C5C68A766A0D}" dt="2021-03-31T13:34:32.650" v="293" actId="478"/>
          <ac:picMkLst>
            <pc:docMk/>
            <pc:sldMk cId="2567958682" sldId="293"/>
            <ac:picMk id="5" creationId="{00000000-0000-0000-0000-000000000000}"/>
          </ac:picMkLst>
        </pc:picChg>
        <pc:picChg chg="add mod">
          <ac:chgData name="Hillman, Robert" userId="8e1cd3c5-3c6f-447b-9b7c-d8e786667bda" providerId="ADAL" clId="{521C53FA-CD1F-4107-ABE0-C5C68A766A0D}" dt="2021-03-31T13:34:55.405" v="299"/>
          <ac:picMkLst>
            <pc:docMk/>
            <pc:sldMk cId="2567958682" sldId="293"/>
            <ac:picMk id="8" creationId="{739D253D-0D6F-4694-9F2C-3DDDE85767F9}"/>
          </ac:picMkLst>
        </pc:picChg>
      </pc:sldChg>
      <pc:sldChg chg="addSp modSp new mod modTransition">
        <pc:chgData name="Hillman, Robert" userId="8e1cd3c5-3c6f-447b-9b7c-d8e786667bda" providerId="ADAL" clId="{521C53FA-CD1F-4107-ABE0-C5C68A766A0D}" dt="2021-03-31T13:47:15.862" v="566"/>
        <pc:sldMkLst>
          <pc:docMk/>
          <pc:sldMk cId="847252861" sldId="294"/>
        </pc:sldMkLst>
        <pc:spChg chg="mod">
          <ac:chgData name="Hillman, Robert" userId="8e1cd3c5-3c6f-447b-9b7c-d8e786667bda" providerId="ADAL" clId="{521C53FA-CD1F-4107-ABE0-C5C68A766A0D}" dt="2021-03-31T13:39:20.967" v="474" actId="20577"/>
          <ac:spMkLst>
            <pc:docMk/>
            <pc:sldMk cId="847252861" sldId="294"/>
            <ac:spMk id="2" creationId="{57316C71-F973-476C-88CD-6943C2730ED9}"/>
          </ac:spMkLst>
        </pc:spChg>
        <pc:spChg chg="mod">
          <ac:chgData name="Hillman, Robert" userId="8e1cd3c5-3c6f-447b-9b7c-d8e786667bda" providerId="ADAL" clId="{521C53FA-CD1F-4107-ABE0-C5C68A766A0D}" dt="2021-03-31T13:39:25.824" v="498" actId="20577"/>
          <ac:spMkLst>
            <pc:docMk/>
            <pc:sldMk cId="847252861" sldId="294"/>
            <ac:spMk id="3" creationId="{902904B2-67CD-4394-9BFF-8733D81FECF3}"/>
          </ac:spMkLst>
        </pc:spChg>
        <pc:picChg chg="add mod">
          <ac:chgData name="Hillman, Robert" userId="8e1cd3c5-3c6f-447b-9b7c-d8e786667bda" providerId="ADAL" clId="{521C53FA-CD1F-4107-ABE0-C5C68A766A0D}" dt="2021-03-31T13:47:15.862" v="566"/>
          <ac:picMkLst>
            <pc:docMk/>
            <pc:sldMk cId="847252861" sldId="294"/>
            <ac:picMk id="4" creationId="{7837C9FB-28D6-4752-A523-AE8B7335909D}"/>
          </ac:picMkLst>
        </pc:picChg>
      </pc:sldChg>
    </pc:docChg>
  </pc:docChgLst>
  <pc:docChgLst>
    <pc:chgData name="Hillman, Robert" userId="8e1cd3c5-3c6f-447b-9b7c-d8e786667bda" providerId="ADAL" clId="{1D6F9970-510B-418A-83CD-1BDDC3DF96F3}"/>
    <pc:docChg chg="custSel addSld modSld sldOrd modMainMaster">
      <pc:chgData name="Hillman, Robert" userId="8e1cd3c5-3c6f-447b-9b7c-d8e786667bda" providerId="ADAL" clId="{1D6F9970-510B-418A-83CD-1BDDC3DF96F3}" dt="2023-12-14T19:30:22.874" v="473" actId="20577"/>
      <pc:docMkLst>
        <pc:docMk/>
      </pc:docMkLst>
      <pc:sldChg chg="addSp delSp modSp mod">
        <pc:chgData name="Hillman, Robert" userId="8e1cd3c5-3c6f-447b-9b7c-d8e786667bda" providerId="ADAL" clId="{1D6F9970-510B-418A-83CD-1BDDC3DF96F3}" dt="2023-12-14T19:21:58.608" v="33" actId="207"/>
        <pc:sldMkLst>
          <pc:docMk/>
          <pc:sldMk cId="1402371068" sldId="256"/>
        </pc:sldMkLst>
        <pc:spChg chg="mod">
          <ac:chgData name="Hillman, Robert" userId="8e1cd3c5-3c6f-447b-9b7c-d8e786667bda" providerId="ADAL" clId="{1D6F9970-510B-418A-83CD-1BDDC3DF96F3}" dt="2023-12-14T19:21:58.608" v="33" actId="207"/>
          <ac:spMkLst>
            <pc:docMk/>
            <pc:sldMk cId="1402371068" sldId="256"/>
            <ac:spMk id="3" creationId="{00000000-0000-0000-0000-000000000000}"/>
          </ac:spMkLst>
        </pc:spChg>
        <pc:picChg chg="add mod">
          <ac:chgData name="Hillman, Robert" userId="8e1cd3c5-3c6f-447b-9b7c-d8e786667bda" providerId="ADAL" clId="{1D6F9970-510B-418A-83CD-1BDDC3DF96F3}" dt="2023-12-14T19:21:30.745" v="31"/>
          <ac:picMkLst>
            <pc:docMk/>
            <pc:sldMk cId="1402371068" sldId="256"/>
            <ac:picMk id="4" creationId="{D16B396D-BF8A-5598-F072-6CBEB2C98F38}"/>
          </ac:picMkLst>
        </pc:picChg>
        <pc:picChg chg="del">
          <ac:chgData name="Hillman, Robert" userId="8e1cd3c5-3c6f-447b-9b7c-d8e786667bda" providerId="ADAL" clId="{1D6F9970-510B-418A-83CD-1BDDC3DF96F3}" dt="2023-12-14T19:21:32.901" v="32" actId="478"/>
          <ac:picMkLst>
            <pc:docMk/>
            <pc:sldMk cId="1402371068" sldId="256"/>
            <ac:picMk id="5" creationId="{00000000-0000-0000-0000-000000000000}"/>
          </ac:picMkLst>
        </pc:picChg>
        <pc:picChg chg="del">
          <ac:chgData name="Hillman, Robert" userId="8e1cd3c5-3c6f-447b-9b7c-d8e786667bda" providerId="ADAL" clId="{1D6F9970-510B-418A-83CD-1BDDC3DF96F3}" dt="2023-12-14T19:21:30.463" v="30" actId="478"/>
          <ac:picMkLst>
            <pc:docMk/>
            <pc:sldMk cId="1402371068" sldId="256"/>
            <ac:picMk id="6" creationId="{00000000-0000-0000-0000-000000000000}"/>
          </ac:picMkLst>
        </pc:picChg>
      </pc:sldChg>
      <pc:sldChg chg="modSp">
        <pc:chgData name="Hillman, Robert" userId="8e1cd3c5-3c6f-447b-9b7c-d8e786667bda" providerId="ADAL" clId="{1D6F9970-510B-418A-83CD-1BDDC3DF96F3}" dt="2023-12-14T19:19:33.510" v="21" actId="14826"/>
        <pc:sldMkLst>
          <pc:docMk/>
          <pc:sldMk cId="1844449752" sldId="257"/>
        </pc:sldMkLst>
        <pc:picChg chg="mod">
          <ac:chgData name="Hillman, Robert" userId="8e1cd3c5-3c6f-447b-9b7c-d8e786667bda" providerId="ADAL" clId="{1D6F9970-510B-418A-83CD-1BDDC3DF96F3}" dt="2023-12-14T19:19:33.510" v="21" actId="14826"/>
          <ac:picMkLst>
            <pc:docMk/>
            <pc:sldMk cId="1844449752" sldId="257"/>
            <ac:picMk id="4" creationId="{00000000-0000-0000-0000-000000000000}"/>
          </ac:picMkLst>
        </pc:picChg>
      </pc:sldChg>
      <pc:sldChg chg="addSp delSp modSp mod">
        <pc:chgData name="Hillman, Robert" userId="8e1cd3c5-3c6f-447b-9b7c-d8e786667bda" providerId="ADAL" clId="{1D6F9970-510B-418A-83CD-1BDDC3DF96F3}" dt="2023-12-14T19:20:12.865" v="23"/>
        <pc:sldMkLst>
          <pc:docMk/>
          <pc:sldMk cId="1802380689" sldId="263"/>
        </pc:sldMkLst>
        <pc:picChg chg="del">
          <ac:chgData name="Hillman, Robert" userId="8e1cd3c5-3c6f-447b-9b7c-d8e786667bda" providerId="ADAL" clId="{1D6F9970-510B-418A-83CD-1BDDC3DF96F3}" dt="2023-12-14T19:20:12.615" v="22" actId="478"/>
          <ac:picMkLst>
            <pc:docMk/>
            <pc:sldMk cId="1802380689" sldId="263"/>
            <ac:picMk id="4" creationId="{00000000-0000-0000-0000-000000000000}"/>
          </ac:picMkLst>
        </pc:picChg>
        <pc:picChg chg="add mod">
          <ac:chgData name="Hillman, Robert" userId="8e1cd3c5-3c6f-447b-9b7c-d8e786667bda" providerId="ADAL" clId="{1D6F9970-510B-418A-83CD-1BDDC3DF96F3}" dt="2023-12-14T19:20:12.865" v="23"/>
          <ac:picMkLst>
            <pc:docMk/>
            <pc:sldMk cId="1802380689" sldId="263"/>
            <ac:picMk id="5" creationId="{932ECC04-52B7-5BA0-82BC-2ECF2379016C}"/>
          </ac:picMkLst>
        </pc:picChg>
      </pc:sldChg>
      <pc:sldChg chg="addSp delSp modSp mod">
        <pc:chgData name="Hillman, Robert" userId="8e1cd3c5-3c6f-447b-9b7c-d8e786667bda" providerId="ADAL" clId="{1D6F9970-510B-418A-83CD-1BDDC3DF96F3}" dt="2023-12-14T19:20:26.498" v="27"/>
        <pc:sldMkLst>
          <pc:docMk/>
          <pc:sldMk cId="1051886549" sldId="264"/>
        </pc:sldMkLst>
        <pc:picChg chg="del">
          <ac:chgData name="Hillman, Robert" userId="8e1cd3c5-3c6f-447b-9b7c-d8e786667bda" providerId="ADAL" clId="{1D6F9970-510B-418A-83CD-1BDDC3DF96F3}" dt="2023-12-14T19:20:26.294" v="26" actId="478"/>
          <ac:picMkLst>
            <pc:docMk/>
            <pc:sldMk cId="1051886549" sldId="264"/>
            <ac:picMk id="4" creationId="{00000000-0000-0000-0000-000000000000}"/>
          </ac:picMkLst>
        </pc:picChg>
        <pc:picChg chg="add mod">
          <ac:chgData name="Hillman, Robert" userId="8e1cd3c5-3c6f-447b-9b7c-d8e786667bda" providerId="ADAL" clId="{1D6F9970-510B-418A-83CD-1BDDC3DF96F3}" dt="2023-12-14T19:20:26.498" v="27"/>
          <ac:picMkLst>
            <pc:docMk/>
            <pc:sldMk cId="1051886549" sldId="264"/>
            <ac:picMk id="5" creationId="{4882F5A1-AF6C-55C8-B7A7-6D6785AA668C}"/>
          </ac:picMkLst>
        </pc:picChg>
      </pc:sldChg>
      <pc:sldChg chg="modSp mod">
        <pc:chgData name="Hillman, Robert" userId="8e1cd3c5-3c6f-447b-9b7c-d8e786667bda" providerId="ADAL" clId="{1D6F9970-510B-418A-83CD-1BDDC3DF96F3}" dt="2023-12-14T19:24:10.393" v="36" actId="21"/>
        <pc:sldMkLst>
          <pc:docMk/>
          <pc:sldMk cId="2692353211" sldId="269"/>
        </pc:sldMkLst>
        <pc:spChg chg="mod">
          <ac:chgData name="Hillman, Robert" userId="8e1cd3c5-3c6f-447b-9b7c-d8e786667bda" providerId="ADAL" clId="{1D6F9970-510B-418A-83CD-1BDDC3DF96F3}" dt="2023-12-14T19:24:10.393" v="36" actId="21"/>
          <ac:spMkLst>
            <pc:docMk/>
            <pc:sldMk cId="2692353211" sldId="269"/>
            <ac:spMk id="3" creationId="{00000000-0000-0000-0000-000000000000}"/>
          </ac:spMkLst>
        </pc:spChg>
      </pc:sldChg>
      <pc:sldChg chg="addSp delSp modSp mod">
        <pc:chgData name="Hillman, Robert" userId="8e1cd3c5-3c6f-447b-9b7c-d8e786667bda" providerId="ADAL" clId="{1D6F9970-510B-418A-83CD-1BDDC3DF96F3}" dt="2023-12-14T19:20:21.998" v="25"/>
        <pc:sldMkLst>
          <pc:docMk/>
          <pc:sldMk cId="262928925" sldId="276"/>
        </pc:sldMkLst>
        <pc:picChg chg="del">
          <ac:chgData name="Hillman, Robert" userId="8e1cd3c5-3c6f-447b-9b7c-d8e786667bda" providerId="ADAL" clId="{1D6F9970-510B-418A-83CD-1BDDC3DF96F3}" dt="2023-12-14T19:20:21.803" v="24" actId="478"/>
          <ac:picMkLst>
            <pc:docMk/>
            <pc:sldMk cId="262928925" sldId="276"/>
            <ac:picMk id="4" creationId="{00000000-0000-0000-0000-000000000000}"/>
          </ac:picMkLst>
        </pc:picChg>
        <pc:picChg chg="add mod">
          <ac:chgData name="Hillman, Robert" userId="8e1cd3c5-3c6f-447b-9b7c-d8e786667bda" providerId="ADAL" clId="{1D6F9970-510B-418A-83CD-1BDDC3DF96F3}" dt="2023-12-14T19:20:21.998" v="25"/>
          <ac:picMkLst>
            <pc:docMk/>
            <pc:sldMk cId="262928925" sldId="276"/>
            <ac:picMk id="5" creationId="{FC0A7780-13EB-9B19-4AF6-1ED165B61742}"/>
          </ac:picMkLst>
        </pc:picChg>
      </pc:sldChg>
      <pc:sldChg chg="modSp mod">
        <pc:chgData name="Hillman, Robert" userId="8e1cd3c5-3c6f-447b-9b7c-d8e786667bda" providerId="ADAL" clId="{1D6F9970-510B-418A-83CD-1BDDC3DF96F3}" dt="2023-12-14T19:17:48.692" v="18" actId="207"/>
        <pc:sldMkLst>
          <pc:docMk/>
          <pc:sldMk cId="2562192503" sldId="281"/>
        </pc:sldMkLst>
        <pc:spChg chg="mod">
          <ac:chgData name="Hillman, Robert" userId="8e1cd3c5-3c6f-447b-9b7c-d8e786667bda" providerId="ADAL" clId="{1D6F9970-510B-418A-83CD-1BDDC3DF96F3}" dt="2023-12-14T19:17:39.933" v="17" actId="207"/>
          <ac:spMkLst>
            <pc:docMk/>
            <pc:sldMk cId="2562192503" sldId="281"/>
            <ac:spMk id="7" creationId="{00000000-0000-0000-0000-000000000000}"/>
          </ac:spMkLst>
        </pc:spChg>
        <pc:spChg chg="mod">
          <ac:chgData name="Hillman, Robert" userId="8e1cd3c5-3c6f-447b-9b7c-d8e786667bda" providerId="ADAL" clId="{1D6F9970-510B-418A-83CD-1BDDC3DF96F3}" dt="2023-12-14T19:17:48.692" v="18" actId="207"/>
          <ac:spMkLst>
            <pc:docMk/>
            <pc:sldMk cId="2562192503" sldId="281"/>
            <ac:spMk id="8" creationId="{00000000-0000-0000-0000-000000000000}"/>
          </ac:spMkLst>
        </pc:spChg>
      </pc:sldChg>
      <pc:sldChg chg="addSp delSp modSp mod">
        <pc:chgData name="Hillman, Robert" userId="8e1cd3c5-3c6f-447b-9b7c-d8e786667bda" providerId="ADAL" clId="{1D6F9970-510B-418A-83CD-1BDDC3DF96F3}" dt="2023-12-14T19:20:32.489" v="29"/>
        <pc:sldMkLst>
          <pc:docMk/>
          <pc:sldMk cId="847252861" sldId="294"/>
        </pc:sldMkLst>
        <pc:picChg chg="del">
          <ac:chgData name="Hillman, Robert" userId="8e1cd3c5-3c6f-447b-9b7c-d8e786667bda" providerId="ADAL" clId="{1D6F9970-510B-418A-83CD-1BDDC3DF96F3}" dt="2023-12-14T19:20:32.285" v="28" actId="478"/>
          <ac:picMkLst>
            <pc:docMk/>
            <pc:sldMk cId="847252861" sldId="294"/>
            <ac:picMk id="4" creationId="{7837C9FB-28D6-4752-A523-AE8B7335909D}"/>
          </ac:picMkLst>
        </pc:picChg>
        <pc:picChg chg="add mod">
          <ac:chgData name="Hillman, Robert" userId="8e1cd3c5-3c6f-447b-9b7c-d8e786667bda" providerId="ADAL" clId="{1D6F9970-510B-418A-83CD-1BDDC3DF96F3}" dt="2023-12-14T19:20:32.489" v="29"/>
          <ac:picMkLst>
            <pc:docMk/>
            <pc:sldMk cId="847252861" sldId="294"/>
            <ac:picMk id="5" creationId="{9712895E-ACFE-8FCF-BE08-A25BAF164035}"/>
          </ac:picMkLst>
        </pc:picChg>
      </pc:sldChg>
      <pc:sldChg chg="modSp mod">
        <pc:chgData name="Hillman, Robert" userId="8e1cd3c5-3c6f-447b-9b7c-d8e786667bda" providerId="ADAL" clId="{1D6F9970-510B-418A-83CD-1BDDC3DF96F3}" dt="2023-12-14T19:18:18.814" v="20" actId="208"/>
        <pc:sldMkLst>
          <pc:docMk/>
          <pc:sldMk cId="1024253049" sldId="693"/>
        </pc:sldMkLst>
        <pc:spChg chg="mod">
          <ac:chgData name="Hillman, Robert" userId="8e1cd3c5-3c6f-447b-9b7c-d8e786667bda" providerId="ADAL" clId="{1D6F9970-510B-418A-83CD-1BDDC3DF96F3}" dt="2023-12-14T19:18:11.281" v="19" actId="207"/>
          <ac:spMkLst>
            <pc:docMk/>
            <pc:sldMk cId="1024253049" sldId="693"/>
            <ac:spMk id="14" creationId="{ACFD917B-48CA-4F99-A1F3-8733A27B86C5}"/>
          </ac:spMkLst>
        </pc:spChg>
        <pc:spChg chg="mod">
          <ac:chgData name="Hillman, Robert" userId="8e1cd3c5-3c6f-447b-9b7c-d8e786667bda" providerId="ADAL" clId="{1D6F9970-510B-418A-83CD-1BDDC3DF96F3}" dt="2023-12-14T19:18:11.281" v="19" actId="207"/>
          <ac:spMkLst>
            <pc:docMk/>
            <pc:sldMk cId="1024253049" sldId="693"/>
            <ac:spMk id="20" creationId="{CAB514D1-720D-7ECD-E68F-548FEFE251D1}"/>
          </ac:spMkLst>
        </pc:spChg>
        <pc:cxnChg chg="mod">
          <ac:chgData name="Hillman, Robert" userId="8e1cd3c5-3c6f-447b-9b7c-d8e786667bda" providerId="ADAL" clId="{1D6F9970-510B-418A-83CD-1BDDC3DF96F3}" dt="2023-12-14T19:18:18.814" v="20" actId="208"/>
          <ac:cxnSpMkLst>
            <pc:docMk/>
            <pc:sldMk cId="1024253049" sldId="693"/>
            <ac:cxnSpMk id="21" creationId="{57C8D50C-E075-857F-FF71-616A9BB0AA1B}"/>
          </ac:cxnSpMkLst>
        </pc:cxnChg>
      </pc:sldChg>
      <pc:sldChg chg="modSp add ord modAnim">
        <pc:chgData name="Hillman, Robert" userId="8e1cd3c5-3c6f-447b-9b7c-d8e786667bda" providerId="ADAL" clId="{1D6F9970-510B-418A-83CD-1BDDC3DF96F3}" dt="2023-12-14T19:30:22.874" v="473" actId="20577"/>
        <pc:sldMkLst>
          <pc:docMk/>
          <pc:sldMk cId="2397244814" sldId="694"/>
        </pc:sldMkLst>
        <pc:spChg chg="mod">
          <ac:chgData name="Hillman, Robert" userId="8e1cd3c5-3c6f-447b-9b7c-d8e786667bda" providerId="ADAL" clId="{1D6F9970-510B-418A-83CD-1BDDC3DF96F3}" dt="2023-12-14T19:30:22.874" v="473" actId="20577"/>
          <ac:spMkLst>
            <pc:docMk/>
            <pc:sldMk cId="2397244814" sldId="694"/>
            <ac:spMk id="3" creationId="{00000000-0000-0000-0000-000000000000}"/>
          </ac:spMkLst>
        </pc:spChg>
      </pc:sldChg>
      <pc:sldMasterChg chg="addSp delSp modSp mod setBg modSldLayout">
        <pc:chgData name="Hillman, Robert" userId="8e1cd3c5-3c6f-447b-9b7c-d8e786667bda" providerId="ADAL" clId="{1D6F9970-510B-418A-83CD-1BDDC3DF96F3}" dt="2023-12-14T19:17:06.403" v="16" actId="207"/>
        <pc:sldMasterMkLst>
          <pc:docMk/>
          <pc:sldMasterMk cId="3064661764" sldId="2147483720"/>
        </pc:sldMasterMkLst>
        <pc:spChg chg="del">
          <ac:chgData name="Hillman, Robert" userId="8e1cd3c5-3c6f-447b-9b7c-d8e786667bda" providerId="ADAL" clId="{1D6F9970-510B-418A-83CD-1BDDC3DF96F3}" dt="2023-12-14T19:13:24.977" v="0" actId="478"/>
          <ac:spMkLst>
            <pc:docMk/>
            <pc:sldMasterMk cId="3064661764" sldId="2147483720"/>
            <ac:spMk id="7" creationId="{00000000-0000-0000-0000-000000000000}"/>
          </ac:spMkLst>
        </pc:spChg>
        <pc:spChg chg="add mod">
          <ac:chgData name="Hillman, Robert" userId="8e1cd3c5-3c6f-447b-9b7c-d8e786667bda" providerId="ADAL" clId="{1D6F9970-510B-418A-83CD-1BDDC3DF96F3}" dt="2023-12-14T19:16:20.201" v="14" actId="207"/>
          <ac:spMkLst>
            <pc:docMk/>
            <pc:sldMasterMk cId="3064661764" sldId="2147483720"/>
            <ac:spMk id="8" creationId="{D2E5E2DD-B54F-B680-B2A2-7FF3AEB28879}"/>
          </ac:spMkLst>
        </pc:spChg>
        <pc:spChg chg="add mod">
          <ac:chgData name="Hillman, Robert" userId="8e1cd3c5-3c6f-447b-9b7c-d8e786667bda" providerId="ADAL" clId="{1D6F9970-510B-418A-83CD-1BDDC3DF96F3}" dt="2023-12-14T19:15:33.018" v="13" actId="1076"/>
          <ac:spMkLst>
            <pc:docMk/>
            <pc:sldMasterMk cId="3064661764" sldId="2147483720"/>
            <ac:spMk id="9" creationId="{B6B971DC-B1B3-2E07-5B06-30117C11DBBE}"/>
          </ac:spMkLst>
        </pc:spChg>
        <pc:sldLayoutChg chg="delSp modSp mod setBg">
          <pc:chgData name="Hillman, Robert" userId="8e1cd3c5-3c6f-447b-9b7c-d8e786667bda" providerId="ADAL" clId="{1D6F9970-510B-418A-83CD-1BDDC3DF96F3}" dt="2023-12-14T19:17:06.403" v="16" actId="207"/>
          <pc:sldLayoutMkLst>
            <pc:docMk/>
            <pc:sldMasterMk cId="3064661764" sldId="2147483720"/>
            <pc:sldLayoutMk cId="470438411" sldId="2147483721"/>
          </pc:sldLayoutMkLst>
          <pc:spChg chg="mod">
            <ac:chgData name="Hillman, Robert" userId="8e1cd3c5-3c6f-447b-9b7c-d8e786667bda" providerId="ADAL" clId="{1D6F9970-510B-418A-83CD-1BDDC3DF96F3}" dt="2023-12-14T19:16:59.369" v="15" actId="207"/>
            <ac:spMkLst>
              <pc:docMk/>
              <pc:sldMasterMk cId="3064661764" sldId="2147483720"/>
              <pc:sldLayoutMk cId="470438411" sldId="2147483721"/>
              <ac:spMk id="2" creationId="{00000000-0000-0000-0000-000000000000}"/>
            </ac:spMkLst>
          </pc:spChg>
          <pc:spChg chg="mod">
            <ac:chgData name="Hillman, Robert" userId="8e1cd3c5-3c6f-447b-9b7c-d8e786667bda" providerId="ADAL" clId="{1D6F9970-510B-418A-83CD-1BDDC3DF96F3}" dt="2023-12-14T19:17:06.403" v="16" actId="207"/>
            <ac:spMkLst>
              <pc:docMk/>
              <pc:sldMasterMk cId="3064661764" sldId="2147483720"/>
              <pc:sldLayoutMk cId="470438411" sldId="2147483721"/>
              <ac:spMk id="3" creationId="{00000000-0000-0000-0000-000000000000}"/>
            </ac:spMkLst>
          </pc:spChg>
          <pc:spChg chg="mod">
            <ac:chgData name="Hillman, Robert" userId="8e1cd3c5-3c6f-447b-9b7c-d8e786667bda" providerId="ADAL" clId="{1D6F9970-510B-418A-83CD-1BDDC3DF96F3}" dt="2023-12-14T19:17:06.403" v="16" actId="207"/>
            <ac:spMkLst>
              <pc:docMk/>
              <pc:sldMasterMk cId="3064661764" sldId="2147483720"/>
              <pc:sldLayoutMk cId="470438411" sldId="2147483721"/>
              <ac:spMk id="4" creationId="{00000000-0000-0000-0000-000000000000}"/>
            </ac:spMkLst>
          </pc:spChg>
          <pc:spChg chg="mod">
            <ac:chgData name="Hillman, Robert" userId="8e1cd3c5-3c6f-447b-9b7c-d8e786667bda" providerId="ADAL" clId="{1D6F9970-510B-418A-83CD-1BDDC3DF96F3}" dt="2023-12-14T19:17:06.403" v="16" actId="207"/>
            <ac:spMkLst>
              <pc:docMk/>
              <pc:sldMasterMk cId="3064661764" sldId="2147483720"/>
              <pc:sldLayoutMk cId="470438411" sldId="2147483721"/>
              <ac:spMk id="5" creationId="{00000000-0000-0000-0000-000000000000}"/>
            </ac:spMkLst>
          </pc:spChg>
          <pc:spChg chg="mod">
            <ac:chgData name="Hillman, Robert" userId="8e1cd3c5-3c6f-447b-9b7c-d8e786667bda" providerId="ADAL" clId="{1D6F9970-510B-418A-83CD-1BDDC3DF96F3}" dt="2023-12-14T19:17:06.403" v="16" actId="207"/>
            <ac:spMkLst>
              <pc:docMk/>
              <pc:sldMasterMk cId="3064661764" sldId="2147483720"/>
              <pc:sldLayoutMk cId="470438411" sldId="2147483721"/>
              <ac:spMk id="6" creationId="{00000000-0000-0000-0000-000000000000}"/>
            </ac:spMkLst>
          </pc:spChg>
          <pc:spChg chg="del">
            <ac:chgData name="Hillman, Robert" userId="8e1cd3c5-3c6f-447b-9b7c-d8e786667bda" providerId="ADAL" clId="{1D6F9970-510B-418A-83CD-1BDDC3DF96F3}" dt="2023-12-14T19:13:56.806" v="3" actId="478"/>
            <ac:spMkLst>
              <pc:docMk/>
              <pc:sldMasterMk cId="3064661764" sldId="2147483720"/>
              <pc:sldLayoutMk cId="470438411" sldId="2147483721"/>
              <ac:spMk id="7" creationId="{00000000-0000-0000-0000-000000000000}"/>
            </ac:spMkLst>
          </pc:spChg>
          <pc:cxnChg chg="mod">
            <ac:chgData name="Hillman, Robert" userId="8e1cd3c5-3c6f-447b-9b7c-d8e786667bda" providerId="ADAL" clId="{1D6F9970-510B-418A-83CD-1BDDC3DF96F3}" dt="2023-12-14T19:17:06.403" v="16" actId="207"/>
            <ac:cxnSpMkLst>
              <pc:docMk/>
              <pc:sldMasterMk cId="3064661764" sldId="2147483720"/>
              <pc:sldLayoutMk cId="470438411" sldId="2147483721"/>
              <ac:cxnSpMk id="8" creationId="{00000000-0000-0000-0000-000000000000}"/>
            </ac:cxnSpMkLst>
          </pc:cxnChg>
        </pc:sldLayoutChg>
        <pc:sldLayoutChg chg="setBg">
          <pc:chgData name="Hillman, Robert" userId="8e1cd3c5-3c6f-447b-9b7c-d8e786667bda" providerId="ADAL" clId="{1D6F9970-510B-418A-83CD-1BDDC3DF96F3}" dt="2023-12-14T19:13:43.626" v="2"/>
          <pc:sldLayoutMkLst>
            <pc:docMk/>
            <pc:sldMasterMk cId="3064661764" sldId="2147483720"/>
            <pc:sldLayoutMk cId="2017629008" sldId="2147483722"/>
          </pc:sldLayoutMkLst>
        </pc:sldLayoutChg>
        <pc:sldLayoutChg chg="setBg">
          <pc:chgData name="Hillman, Robert" userId="8e1cd3c5-3c6f-447b-9b7c-d8e786667bda" providerId="ADAL" clId="{1D6F9970-510B-418A-83CD-1BDDC3DF96F3}" dt="2023-12-14T19:13:43.626" v="2"/>
          <pc:sldLayoutMkLst>
            <pc:docMk/>
            <pc:sldMasterMk cId="3064661764" sldId="2147483720"/>
            <pc:sldLayoutMk cId="3374587578" sldId="2147483723"/>
          </pc:sldLayoutMkLst>
        </pc:sldLayoutChg>
        <pc:sldLayoutChg chg="setBg">
          <pc:chgData name="Hillman, Robert" userId="8e1cd3c5-3c6f-447b-9b7c-d8e786667bda" providerId="ADAL" clId="{1D6F9970-510B-418A-83CD-1BDDC3DF96F3}" dt="2023-12-14T19:13:43.626" v="2"/>
          <pc:sldLayoutMkLst>
            <pc:docMk/>
            <pc:sldMasterMk cId="3064661764" sldId="2147483720"/>
            <pc:sldLayoutMk cId="1384482988" sldId="2147483724"/>
          </pc:sldLayoutMkLst>
        </pc:sldLayoutChg>
        <pc:sldLayoutChg chg="setBg">
          <pc:chgData name="Hillman, Robert" userId="8e1cd3c5-3c6f-447b-9b7c-d8e786667bda" providerId="ADAL" clId="{1D6F9970-510B-418A-83CD-1BDDC3DF96F3}" dt="2023-12-14T19:13:43.626" v="2"/>
          <pc:sldLayoutMkLst>
            <pc:docMk/>
            <pc:sldMasterMk cId="3064661764" sldId="2147483720"/>
            <pc:sldLayoutMk cId="1041178220" sldId="2147483725"/>
          </pc:sldLayoutMkLst>
        </pc:sldLayoutChg>
        <pc:sldLayoutChg chg="setBg">
          <pc:chgData name="Hillman, Robert" userId="8e1cd3c5-3c6f-447b-9b7c-d8e786667bda" providerId="ADAL" clId="{1D6F9970-510B-418A-83CD-1BDDC3DF96F3}" dt="2023-12-14T19:13:43.626" v="2"/>
          <pc:sldLayoutMkLst>
            <pc:docMk/>
            <pc:sldMasterMk cId="3064661764" sldId="2147483720"/>
            <pc:sldLayoutMk cId="40965911" sldId="2147483726"/>
          </pc:sldLayoutMkLst>
        </pc:sldLayoutChg>
        <pc:sldLayoutChg chg="setBg">
          <pc:chgData name="Hillman, Robert" userId="8e1cd3c5-3c6f-447b-9b7c-d8e786667bda" providerId="ADAL" clId="{1D6F9970-510B-418A-83CD-1BDDC3DF96F3}" dt="2023-12-14T19:13:43.626" v="2"/>
          <pc:sldLayoutMkLst>
            <pc:docMk/>
            <pc:sldMasterMk cId="3064661764" sldId="2147483720"/>
            <pc:sldLayoutMk cId="1722432804" sldId="2147483727"/>
          </pc:sldLayoutMkLst>
        </pc:sldLayoutChg>
        <pc:sldLayoutChg chg="setBg">
          <pc:chgData name="Hillman, Robert" userId="8e1cd3c5-3c6f-447b-9b7c-d8e786667bda" providerId="ADAL" clId="{1D6F9970-510B-418A-83CD-1BDDC3DF96F3}" dt="2023-12-14T19:13:43.626" v="2"/>
          <pc:sldLayoutMkLst>
            <pc:docMk/>
            <pc:sldMasterMk cId="3064661764" sldId="2147483720"/>
            <pc:sldLayoutMk cId="1929828171" sldId="2147483728"/>
          </pc:sldLayoutMkLst>
        </pc:sldLayoutChg>
        <pc:sldLayoutChg chg="setBg">
          <pc:chgData name="Hillman, Robert" userId="8e1cd3c5-3c6f-447b-9b7c-d8e786667bda" providerId="ADAL" clId="{1D6F9970-510B-418A-83CD-1BDDC3DF96F3}" dt="2023-12-14T19:13:43.626" v="2"/>
          <pc:sldLayoutMkLst>
            <pc:docMk/>
            <pc:sldMasterMk cId="3064661764" sldId="2147483720"/>
            <pc:sldLayoutMk cId="2191887746" sldId="2147483729"/>
          </pc:sldLayoutMkLst>
        </pc:sldLayoutChg>
        <pc:sldLayoutChg chg="setBg">
          <pc:chgData name="Hillman, Robert" userId="8e1cd3c5-3c6f-447b-9b7c-d8e786667bda" providerId="ADAL" clId="{1D6F9970-510B-418A-83CD-1BDDC3DF96F3}" dt="2023-12-14T19:13:43.626" v="2"/>
          <pc:sldLayoutMkLst>
            <pc:docMk/>
            <pc:sldMasterMk cId="3064661764" sldId="2147483720"/>
            <pc:sldLayoutMk cId="3806926578" sldId="2147483730"/>
          </pc:sldLayoutMkLst>
        </pc:sldLayoutChg>
        <pc:sldLayoutChg chg="setBg">
          <pc:chgData name="Hillman, Robert" userId="8e1cd3c5-3c6f-447b-9b7c-d8e786667bda" providerId="ADAL" clId="{1D6F9970-510B-418A-83CD-1BDDC3DF96F3}" dt="2023-12-14T19:13:43.626" v="2"/>
          <pc:sldLayoutMkLst>
            <pc:docMk/>
            <pc:sldMasterMk cId="3064661764" sldId="2147483720"/>
            <pc:sldLayoutMk cId="1223057251" sldId="2147483731"/>
          </pc:sldLayoutMkLst>
        </pc:sldLayoutChg>
      </pc:sldMasterChg>
    </pc:docChg>
  </pc:docChgLst>
  <pc:docChgLst>
    <pc:chgData name="Hillman, Robert" userId="8e1cd3c5-3c6f-447b-9b7c-d8e786667bda" providerId="ADAL" clId="{B5DB0B28-AFB5-4E33-9741-975C3BBC95BD}"/>
    <pc:docChg chg="delSld">
      <pc:chgData name="Hillman, Robert" userId="8e1cd3c5-3c6f-447b-9b7c-d8e786667bda" providerId="ADAL" clId="{B5DB0B28-AFB5-4E33-9741-975C3BBC95BD}" dt="2024-11-06T21:02:33.270" v="0" actId="47"/>
      <pc:docMkLst>
        <pc:docMk/>
      </pc:docMkLst>
      <pc:sldChg chg="del">
        <pc:chgData name="Hillman, Robert" userId="8e1cd3c5-3c6f-447b-9b7c-d8e786667bda" providerId="ADAL" clId="{B5DB0B28-AFB5-4E33-9741-975C3BBC95BD}" dt="2024-11-06T21:02:33.270" v="0" actId="47"/>
        <pc:sldMkLst>
          <pc:docMk/>
          <pc:sldMk cId="1445810875" sldId="69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258626-9C1A-4CDF-9A40-1BC33A278F58}" type="datetimeFigureOut">
              <a:rPr lang="en-US" smtClean="0"/>
              <a:t>2024-11-06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DFC8D5-3612-4117-B2F0-24BE2DDE29D8}" type="slidenum">
              <a:rPr lang="en-US" smtClean="0"/>
              <a:t>‹#›</a:t>
            </a:fld>
            <a:endParaRPr lang="en-US"/>
          </a:p>
        </p:txBody>
      </p:sp>
    </p:spTree>
    <p:extLst>
      <p:ext uri="{BB962C8B-B14F-4D97-AF65-F5344CB8AC3E}">
        <p14:creationId xmlns:p14="http://schemas.microsoft.com/office/powerpoint/2010/main" val="1978127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Kin Chee</a:t>
            </a:r>
          </a:p>
        </p:txBody>
      </p:sp>
      <p:sp>
        <p:nvSpPr>
          <p:cNvPr id="4" name="Slide Number Placeholder 3"/>
          <p:cNvSpPr>
            <a:spLocks noGrp="1"/>
          </p:cNvSpPr>
          <p:nvPr>
            <p:ph type="sldNum" sz="quarter" idx="5"/>
          </p:nvPr>
        </p:nvSpPr>
        <p:spPr/>
        <p:txBody>
          <a:bodyPr/>
          <a:lstStyle/>
          <a:p>
            <a:fld id="{E1DFC8D5-3612-4117-B2F0-24BE2DDE29D8}" type="slidenum">
              <a:rPr lang="en-US" smtClean="0"/>
              <a:t>34</a:t>
            </a:fld>
            <a:endParaRPr lang="en-US"/>
          </a:p>
        </p:txBody>
      </p:sp>
    </p:spTree>
    <p:extLst>
      <p:ext uri="{BB962C8B-B14F-4D97-AF65-F5344CB8AC3E}">
        <p14:creationId xmlns:p14="http://schemas.microsoft.com/office/powerpoint/2010/main" val="978008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2A68A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2A68A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2A68AF"/>
                </a:solidFill>
              </a:defRPr>
            </a:lvl1pPr>
          </a:lstStyle>
          <a:p>
            <a:fld id="{96DFF08F-DC6B-4601-B491-B0F83F6DD2DA}" type="datetimeFigureOut">
              <a:rPr lang="en-US" smtClean="0"/>
              <a:pPr/>
              <a:t>2024-11-06</a:t>
            </a:fld>
            <a:endParaRPr lang="en-US" dirty="0"/>
          </a:p>
        </p:txBody>
      </p:sp>
      <p:sp>
        <p:nvSpPr>
          <p:cNvPr id="5" name="Footer Placeholder 4"/>
          <p:cNvSpPr>
            <a:spLocks noGrp="1"/>
          </p:cNvSpPr>
          <p:nvPr>
            <p:ph type="ftr" sz="quarter" idx="11"/>
          </p:nvPr>
        </p:nvSpPr>
        <p:spPr/>
        <p:txBody>
          <a:bodyPr/>
          <a:lstStyle>
            <a:lvl1pPr>
              <a:defRPr>
                <a:solidFill>
                  <a:srgbClr val="2A68A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2A68AF"/>
                </a:solidFill>
              </a:defRPr>
            </a:lvl1pPr>
          </a:lstStyle>
          <a:p>
            <a:fld id="{4FAB73BC-B049-4115-A692-8D63A059BFB8}" type="slidenum">
              <a:rPr lang="en-US" smtClean="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0438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buClr>
                <a:srgbClr val="2A68AF"/>
              </a:buClr>
              <a:defRPr/>
            </a:lvl1pPr>
            <a:lvl2pPr>
              <a:buClr>
                <a:srgbClr val="2A68AF"/>
              </a:buClr>
              <a:defRPr/>
            </a:lvl2pPr>
            <a:lvl3pPr>
              <a:buClr>
                <a:srgbClr val="2A68AF"/>
              </a:buClr>
              <a:defRPr/>
            </a:lvl3pPr>
            <a:lvl4pPr>
              <a:buClr>
                <a:srgbClr val="2A68AF"/>
              </a:buClr>
              <a:defRPr/>
            </a:lvl4pPr>
            <a:lvl5pPr>
              <a:buClr>
                <a:srgbClr val="2A68AF"/>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smtClean="0"/>
              <a:t>2024-11-06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06926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lvl1pPr>
              <a:buClr>
                <a:srgbClr val="2A68AF"/>
              </a:buClr>
              <a:defRPr/>
            </a:lvl1pPr>
            <a:lvl2pPr>
              <a:buClr>
                <a:srgbClr val="2A68AF"/>
              </a:buClr>
              <a:defRPr/>
            </a:lvl2pPr>
            <a:lvl3pPr>
              <a:buClr>
                <a:srgbClr val="2A68AF"/>
              </a:buClr>
              <a:defRPr/>
            </a:lvl3pPr>
            <a:lvl4pPr>
              <a:buClr>
                <a:srgbClr val="2A68AF"/>
              </a:buClr>
              <a:defRPr/>
            </a:lvl4pPr>
            <a:lvl5pPr>
              <a:buClr>
                <a:srgbClr val="2A68AF"/>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smtClean="0"/>
              <a:t>2024-11-06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23057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buClr>
                <a:srgbClr val="2A68AF"/>
              </a:buClr>
              <a:defRPr/>
            </a:lvl1pPr>
            <a:lvl2pPr>
              <a:buClr>
                <a:srgbClr val="2A68AF"/>
              </a:buClr>
              <a:defRPr/>
            </a:lvl2pPr>
            <a:lvl3pPr>
              <a:buClr>
                <a:srgbClr val="2A68AF"/>
              </a:buClr>
              <a:defRPr/>
            </a:lvl3pPr>
            <a:lvl4pPr>
              <a:buClr>
                <a:srgbClr val="2A68AF"/>
              </a:buClr>
              <a:defRPr/>
            </a:lvl4pPr>
            <a:lvl5pPr>
              <a:buClr>
                <a:srgbClr val="2A68AF"/>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smtClean="0"/>
              <a:t>2024-11-06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17629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rgbClr val="2A68A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2024-11-06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a:off x="1981200" y="4020408"/>
            <a:ext cx="8229601" cy="0"/>
          </a:xfrm>
          <a:prstGeom prst="line">
            <a:avLst/>
          </a:prstGeom>
          <a:ln>
            <a:solidFill>
              <a:srgbClr val="2A68A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4587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buClr>
                <a:srgbClr val="2A68AF"/>
              </a:buClr>
              <a:defRPr sz="2200"/>
            </a:lvl1pPr>
            <a:lvl2pPr>
              <a:buClr>
                <a:srgbClr val="2A68AF"/>
              </a:buClr>
              <a:defRPr sz="2000"/>
            </a:lvl2pPr>
            <a:lvl3pPr>
              <a:buClr>
                <a:srgbClr val="2A68AF"/>
              </a:buClr>
              <a:defRPr sz="1800"/>
            </a:lvl3pPr>
            <a:lvl4pPr>
              <a:buClr>
                <a:srgbClr val="2A68AF"/>
              </a:buClr>
              <a:defRPr sz="1600"/>
            </a:lvl4pPr>
            <a:lvl5pPr>
              <a:buClr>
                <a:srgbClr val="2A68AF"/>
              </a:buCl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7612" y="2057400"/>
            <a:ext cx="4754880" cy="4023360"/>
          </a:xfrm>
        </p:spPr>
        <p:txBody>
          <a:bodyPr/>
          <a:lstStyle>
            <a:lvl1pPr>
              <a:buClr>
                <a:srgbClr val="2A68AF"/>
              </a:buClr>
              <a:defRPr sz="2200"/>
            </a:lvl1pPr>
            <a:lvl2pPr>
              <a:buClr>
                <a:srgbClr val="2A68AF"/>
              </a:buClr>
              <a:defRPr sz="2000"/>
            </a:lvl2pPr>
            <a:lvl3pPr>
              <a:buClr>
                <a:srgbClr val="2A68AF"/>
              </a:buClr>
              <a:defRPr sz="1800"/>
            </a:lvl3pPr>
            <a:lvl4pPr>
              <a:buClr>
                <a:srgbClr val="2A68AF"/>
              </a:buClr>
              <a:defRPr sz="1600"/>
            </a:lvl4pPr>
            <a:lvl5pPr>
              <a:buClr>
                <a:srgbClr val="2A68AF"/>
              </a:buCl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6DFF08F-DC6B-4601-B491-B0F83F6DD2DA}" type="datetimeFigureOut">
              <a:rPr lang="en-US" smtClean="0"/>
              <a:t>2024-11-06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84482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buClr>
                <a:srgbClr val="2A68AF"/>
              </a:buClr>
              <a:defRPr sz="2200"/>
            </a:lvl1pPr>
            <a:lvl2pPr>
              <a:buClr>
                <a:srgbClr val="2A68AF"/>
              </a:buClr>
              <a:defRPr sz="2000"/>
            </a:lvl2pPr>
            <a:lvl3pPr>
              <a:buClr>
                <a:srgbClr val="2A68AF"/>
              </a:buClr>
              <a:defRPr sz="1800"/>
            </a:lvl3pPr>
            <a:lvl4pPr>
              <a:buClr>
                <a:srgbClr val="2A68AF"/>
              </a:buClr>
              <a:defRPr sz="1600"/>
            </a:lvl4pPr>
            <a:lvl5pPr>
              <a:buClr>
                <a:srgbClr val="2A68AF"/>
              </a:buCl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buClr>
                <a:srgbClr val="2A68AF"/>
              </a:buClr>
              <a:defRPr sz="2200"/>
            </a:lvl1pPr>
            <a:lvl2pPr>
              <a:buClr>
                <a:srgbClr val="2A68AF"/>
              </a:buClr>
              <a:defRPr sz="2000"/>
            </a:lvl2pPr>
            <a:lvl3pPr>
              <a:buClr>
                <a:srgbClr val="2A68AF"/>
              </a:buClr>
              <a:defRPr sz="1800"/>
            </a:lvl3pPr>
            <a:lvl4pPr>
              <a:buClr>
                <a:srgbClr val="2A68AF"/>
              </a:buClr>
              <a:defRPr sz="1600"/>
            </a:lvl4pPr>
            <a:lvl5pPr>
              <a:buClr>
                <a:srgbClr val="2A68AF"/>
              </a:buCl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6DFF08F-DC6B-4601-B491-B0F83F6DD2DA}" type="datetimeFigureOut">
              <a:rPr lang="en-US" smtClean="0"/>
              <a:t>2024-11-06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41178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2024-11-06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965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2024-11-06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22432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buClr>
                <a:srgbClr val="2A68AF"/>
              </a:buClr>
              <a:defRPr sz="3200"/>
            </a:lvl1pPr>
            <a:lvl2pPr>
              <a:buClr>
                <a:srgbClr val="2A68AF"/>
              </a:buClr>
              <a:defRPr sz="2800"/>
            </a:lvl2pPr>
            <a:lvl3pPr>
              <a:buClr>
                <a:srgbClr val="2A68AF"/>
              </a:buClr>
              <a:defRPr sz="2400"/>
            </a:lvl3pPr>
            <a:lvl4pPr>
              <a:buClr>
                <a:srgbClr val="2A68AF"/>
              </a:buClr>
              <a:defRPr sz="2000"/>
            </a:lvl4pPr>
            <a:lvl5pPr>
              <a:buClr>
                <a:srgbClr val="2A68AF"/>
              </a:buCl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2024-11-06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29828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2024-11-06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91887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rgbClr val="2A68AF"/>
                </a:solidFill>
              </a:defRPr>
            </a:lvl1pPr>
          </a:lstStyle>
          <a:p>
            <a:fld id="{96DFF08F-DC6B-4601-B491-B0F83F6DD2DA}" type="datetimeFigureOut">
              <a:rPr lang="en-US" smtClean="0"/>
              <a:pPr/>
              <a:t>2024-11-06</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rgbClr val="2A68AF"/>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rgbClr val="2A68AF"/>
                </a:solidFill>
              </a:defRPr>
            </a:lvl1pPr>
          </a:lstStyle>
          <a:p>
            <a:fld id="{4FAB73BC-B049-4115-A692-8D63A059BFB8}" type="slidenum">
              <a:rPr lang="en-US" smtClean="0"/>
              <a:pPr/>
              <a:t>‹#›</a:t>
            </a:fld>
            <a:endParaRPr lang="en-US" dirty="0"/>
          </a:p>
        </p:txBody>
      </p:sp>
      <p:sp>
        <p:nvSpPr>
          <p:cNvPr id="8" name="Rectangle 7">
            <a:extLst>
              <a:ext uri="{FF2B5EF4-FFF2-40B4-BE49-F238E27FC236}">
                <a16:creationId xmlns:a16="http://schemas.microsoft.com/office/drawing/2014/main" id="{D2E5E2DD-B54F-B680-B2A2-7FF3AEB28879}"/>
              </a:ext>
            </a:extLst>
          </p:cNvPr>
          <p:cNvSpPr/>
          <p:nvPr userDrawn="1"/>
        </p:nvSpPr>
        <p:spPr>
          <a:xfrm>
            <a:off x="114300" y="0"/>
            <a:ext cx="114300" cy="6858000"/>
          </a:xfrm>
          <a:prstGeom prst="rect">
            <a:avLst/>
          </a:prstGeom>
          <a:solidFill>
            <a:srgbClr val="DE4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B6B971DC-B1B3-2E07-5B06-30117C11DBBE}"/>
              </a:ext>
            </a:extLst>
          </p:cNvPr>
          <p:cNvSpPr/>
          <p:nvPr userDrawn="1"/>
        </p:nvSpPr>
        <p:spPr>
          <a:xfrm>
            <a:off x="332740" y="0"/>
            <a:ext cx="114300" cy="6858000"/>
          </a:xfrm>
          <a:prstGeom prst="rect">
            <a:avLst/>
          </a:prstGeom>
          <a:solidFill>
            <a:srgbClr val="2A68A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6466176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rgbClr val="2A68AF"/>
          </a:solidFill>
          <a:latin typeface="+mj-lt"/>
          <a:ea typeface="+mj-ea"/>
          <a:cs typeface="+mj-cs"/>
        </a:defRPr>
      </a:lvl1pPr>
    </p:titleStyle>
    <p:bodyStyle>
      <a:lvl1pPr marL="228600" indent="-182880" algn="l" defTabSz="914400" rtl="0" eaLnBrk="1" latinLnBrk="0" hangingPunct="1">
        <a:lnSpc>
          <a:spcPct val="90000"/>
        </a:lnSpc>
        <a:spcBef>
          <a:spcPts val="1400"/>
        </a:spcBef>
        <a:buClr>
          <a:srgbClr val="2A68AF"/>
        </a:buClr>
        <a:buSzPct val="80000"/>
        <a:buFont typeface="Corbel" pitchFamily="34" charset="0"/>
        <a:buChar char="•"/>
        <a:defRPr sz="2200" kern="1200">
          <a:solidFill>
            <a:srgbClr val="2A68AF"/>
          </a:solidFill>
          <a:latin typeface="+mn-lt"/>
          <a:ea typeface="+mn-ea"/>
          <a:cs typeface="+mn-cs"/>
        </a:defRPr>
      </a:lvl1pPr>
      <a:lvl2pPr marL="457200" indent="-182880" algn="l" defTabSz="914400" rtl="0" eaLnBrk="1" latinLnBrk="0" hangingPunct="1">
        <a:lnSpc>
          <a:spcPct val="90000"/>
        </a:lnSpc>
        <a:spcBef>
          <a:spcPts val="200"/>
        </a:spcBef>
        <a:spcAft>
          <a:spcPts val="400"/>
        </a:spcAft>
        <a:buClr>
          <a:srgbClr val="2A68AF"/>
        </a:buClr>
        <a:buSzPct val="80000"/>
        <a:buFont typeface="Corbel" pitchFamily="34" charset="0"/>
        <a:buChar char="•"/>
        <a:defRPr sz="2000" kern="1200">
          <a:solidFill>
            <a:srgbClr val="2A68AF"/>
          </a:solidFill>
          <a:latin typeface="+mn-lt"/>
          <a:ea typeface="+mn-ea"/>
          <a:cs typeface="+mn-cs"/>
        </a:defRPr>
      </a:lvl2pPr>
      <a:lvl3pPr marL="731520" indent="-182880" algn="l" defTabSz="914400" rtl="0" eaLnBrk="1" latinLnBrk="0" hangingPunct="1">
        <a:lnSpc>
          <a:spcPct val="90000"/>
        </a:lnSpc>
        <a:spcBef>
          <a:spcPts val="200"/>
        </a:spcBef>
        <a:spcAft>
          <a:spcPts val="400"/>
        </a:spcAft>
        <a:buClr>
          <a:srgbClr val="2A68AF"/>
        </a:buClr>
        <a:buSzPct val="80000"/>
        <a:buFont typeface="Corbel" pitchFamily="34" charset="0"/>
        <a:buChar char="•"/>
        <a:defRPr sz="1800" kern="1200">
          <a:solidFill>
            <a:srgbClr val="2A68AF"/>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rgbClr val="2A68AF"/>
        </a:buClr>
        <a:buSzPct val="80000"/>
        <a:buFont typeface="Corbel" pitchFamily="34" charset="0"/>
        <a:buChar char="•"/>
        <a:defRPr sz="1600" kern="1200">
          <a:solidFill>
            <a:srgbClr val="2A68AF"/>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rgbClr val="2A68AF"/>
        </a:buClr>
        <a:buSzPct val="80000"/>
        <a:buFont typeface="Corbel" pitchFamily="34" charset="0"/>
        <a:buChar char="•"/>
        <a:defRPr sz="1600" kern="1200">
          <a:solidFill>
            <a:srgbClr val="2A68AF"/>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nysmigrant.org/billofrigh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tags" Target="../tags/tag8.xml"/><Relationship Id="rId7"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slideLayout" Target="../slideLayouts/slideLayout6.xml"/><Relationship Id="rId4" Type="http://schemas.openxmlformats.org/officeDocument/2006/relationships/tags" Target="../tags/tag5.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a:t>D A T A   S E C U R I T Y</a:t>
            </a:r>
          </a:p>
        </p:txBody>
      </p:sp>
      <p:sp>
        <p:nvSpPr>
          <p:cNvPr id="3" name="Subtitle 2"/>
          <p:cNvSpPr>
            <a:spLocks noGrp="1"/>
          </p:cNvSpPr>
          <p:nvPr>
            <p:ph type="subTitle" idx="1"/>
          </p:nvPr>
        </p:nvSpPr>
        <p:spPr/>
        <p:txBody>
          <a:bodyPr/>
          <a:lstStyle/>
          <a:p>
            <a:r>
              <a:rPr lang="en-US" dirty="0">
                <a:solidFill>
                  <a:srgbClr val="DE4D00"/>
                </a:solidFill>
              </a:rPr>
              <a:t>ANNUAL EMPLOYEE TRAINING</a:t>
            </a:r>
          </a:p>
        </p:txBody>
      </p:sp>
      <p:pic>
        <p:nvPicPr>
          <p:cNvPr id="4" name="Picture 3">
            <a:extLst>
              <a:ext uri="{FF2B5EF4-FFF2-40B4-BE49-F238E27FC236}">
                <a16:creationId xmlns:a16="http://schemas.microsoft.com/office/drawing/2014/main" id="{D16B396D-BF8A-5598-F072-6CBEB2C98F38}"/>
              </a:ext>
            </a:extLst>
          </p:cNvPr>
          <p:cNvPicPr>
            <a:picLocks noChangeAspect="1"/>
          </p:cNvPicPr>
          <p:nvPr/>
        </p:nvPicPr>
        <p:blipFill>
          <a:blip r:embed="rId2"/>
          <a:srcRect/>
          <a:stretch/>
        </p:blipFill>
        <p:spPr>
          <a:xfrm>
            <a:off x="4866868" y="6004819"/>
            <a:ext cx="2458264" cy="445219"/>
          </a:xfrm>
          <a:prstGeom prst="rect">
            <a:avLst/>
          </a:prstGeom>
        </p:spPr>
      </p:pic>
    </p:spTree>
    <p:extLst>
      <p:ext uri="{BB962C8B-B14F-4D97-AF65-F5344CB8AC3E}">
        <p14:creationId xmlns:p14="http://schemas.microsoft.com/office/powerpoint/2010/main" val="1402371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Parent’s Bill of Rights</a:t>
            </a:r>
          </a:p>
        </p:txBody>
      </p:sp>
      <p:sp>
        <p:nvSpPr>
          <p:cNvPr id="3" name="Content Placeholder 2"/>
          <p:cNvSpPr>
            <a:spLocks noGrp="1"/>
          </p:cNvSpPr>
          <p:nvPr>
            <p:ph idx="1"/>
          </p:nvPr>
        </p:nvSpPr>
        <p:spPr/>
        <p:txBody>
          <a:bodyPr/>
          <a:lstStyle/>
          <a:p>
            <a:r>
              <a:rPr lang="en-US" dirty="0"/>
              <a:t>NYSED has required a “parent’s bill of rights” to explain what privileges parents have to access their children’s data.</a:t>
            </a:r>
          </a:p>
          <a:p>
            <a:r>
              <a:rPr lang="en-US" dirty="0"/>
              <a:t>This bill of rights is posted on </a:t>
            </a:r>
            <a:r>
              <a:rPr lang="en-US" dirty="0">
                <a:hlinkClick r:id="rId2"/>
              </a:rPr>
              <a:t>nysmigrant.org/</a:t>
            </a:r>
            <a:r>
              <a:rPr lang="en-US" dirty="0" err="1">
                <a:hlinkClick r:id="rId2"/>
              </a:rPr>
              <a:t>billofrights</a:t>
            </a:r>
            <a:endParaRPr lang="en-US" dirty="0"/>
          </a:p>
          <a:p>
            <a:r>
              <a:rPr lang="en-US" dirty="0"/>
              <a:t>The rights can be summarized as:</a:t>
            </a:r>
          </a:p>
          <a:p>
            <a:pPr lvl="1"/>
            <a:r>
              <a:rPr lang="en-US" dirty="0"/>
              <a:t>Parent’s have the right to review their child’s education record</a:t>
            </a:r>
          </a:p>
          <a:p>
            <a:pPr lvl="1"/>
            <a:r>
              <a:rPr lang="en-US" dirty="0"/>
              <a:t>An educational agency must verify the identity of the requesting parent</a:t>
            </a:r>
          </a:p>
          <a:p>
            <a:pPr lvl="1"/>
            <a:r>
              <a:rPr lang="en-US" dirty="0"/>
              <a:t>These requests must go directly to the educational agency, and not to a third party</a:t>
            </a:r>
          </a:p>
          <a:p>
            <a:pPr lvl="1"/>
            <a:r>
              <a:rPr lang="en-US" dirty="0"/>
              <a:t>An educational agency must inform the parent of this right annually</a:t>
            </a:r>
          </a:p>
          <a:p>
            <a:pPr lvl="1"/>
            <a:r>
              <a:rPr lang="en-US" dirty="0"/>
              <a:t>The educational agency must fulfill this request within 45 days</a:t>
            </a:r>
          </a:p>
          <a:p>
            <a:pPr lvl="1"/>
            <a:r>
              <a:rPr lang="en-US" dirty="0"/>
              <a:t>The records may be sent electronically if the parent requests, as long as they follow proper security requirements</a:t>
            </a:r>
          </a:p>
          <a:p>
            <a:pPr lvl="1"/>
            <a:endParaRPr lang="en-US" dirty="0"/>
          </a:p>
        </p:txBody>
      </p:sp>
    </p:spTree>
    <p:extLst>
      <p:ext uri="{BB962C8B-B14F-4D97-AF65-F5344CB8AC3E}">
        <p14:creationId xmlns:p14="http://schemas.microsoft.com/office/powerpoint/2010/main" val="1015021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TOOLKIT</a:t>
            </a:r>
          </a:p>
        </p:txBody>
      </p:sp>
      <p:sp>
        <p:nvSpPr>
          <p:cNvPr id="3" name="Text Placeholder 2"/>
          <p:cNvSpPr>
            <a:spLocks noGrp="1"/>
          </p:cNvSpPr>
          <p:nvPr>
            <p:ph type="body" idx="1"/>
          </p:nvPr>
        </p:nvSpPr>
        <p:spPr/>
        <p:txBody>
          <a:bodyPr/>
          <a:lstStyle/>
          <a:p>
            <a:r>
              <a:rPr lang="en-US" dirty="0"/>
              <a:t>USERS  |  DEVICES  |  INTERNET</a:t>
            </a:r>
          </a:p>
        </p:txBody>
      </p:sp>
      <p:pic>
        <p:nvPicPr>
          <p:cNvPr id="5" name="Picture 4">
            <a:extLst>
              <a:ext uri="{FF2B5EF4-FFF2-40B4-BE49-F238E27FC236}">
                <a16:creationId xmlns:a16="http://schemas.microsoft.com/office/drawing/2014/main" id="{932ECC04-52B7-5BA0-82BC-2ECF2379016C}"/>
              </a:ext>
            </a:extLst>
          </p:cNvPr>
          <p:cNvPicPr>
            <a:picLocks noChangeAspect="1"/>
          </p:cNvPicPr>
          <p:nvPr/>
        </p:nvPicPr>
        <p:blipFill>
          <a:blip r:embed="rId2"/>
          <a:srcRect/>
          <a:stretch/>
        </p:blipFill>
        <p:spPr>
          <a:xfrm>
            <a:off x="4866868" y="6004819"/>
            <a:ext cx="2458264" cy="445219"/>
          </a:xfrm>
          <a:prstGeom prst="rect">
            <a:avLst/>
          </a:prstGeom>
        </p:spPr>
      </p:pic>
    </p:spTree>
    <p:extLst>
      <p:ext uri="{BB962C8B-B14F-4D97-AF65-F5344CB8AC3E}">
        <p14:creationId xmlns:p14="http://schemas.microsoft.com/office/powerpoint/2010/main" val="1802380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Three “C”s of Security</a:t>
            </a:r>
          </a:p>
        </p:txBody>
      </p:sp>
      <p:pic>
        <p:nvPicPr>
          <p:cNvPr id="3" name="Picture 2"/>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738213" y="2775282"/>
            <a:ext cx="1307437" cy="1307437"/>
          </a:xfrm>
          <a:prstGeom prst="rect">
            <a:avLst/>
          </a:prstGeom>
        </p:spPr>
      </p:pic>
      <p:pic>
        <p:nvPicPr>
          <p:cNvPr id="4" name="Picture 3"/>
          <p:cNvPicPr>
            <a:picLocks noChangeAspect="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5357573" y="2934261"/>
            <a:ext cx="989478" cy="989478"/>
          </a:xfrm>
          <a:prstGeom prst="rect">
            <a:avLst/>
          </a:prstGeom>
        </p:spPr>
      </p:pic>
      <p:pic>
        <p:nvPicPr>
          <p:cNvPr id="5" name="Picture 4"/>
          <p:cNvPicPr>
            <a:picLocks noChangeAspect="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152277" y="3021933"/>
            <a:ext cx="814134" cy="814134"/>
          </a:xfrm>
          <a:prstGeom prst="rect">
            <a:avLst/>
          </a:prstGeom>
        </p:spPr>
      </p:pic>
      <p:sp>
        <p:nvSpPr>
          <p:cNvPr id="6" name="TextBox 5"/>
          <p:cNvSpPr txBox="1"/>
          <p:nvPr/>
        </p:nvSpPr>
        <p:spPr>
          <a:xfrm>
            <a:off x="1526925" y="4391055"/>
            <a:ext cx="2064838" cy="954107"/>
          </a:xfrm>
          <a:prstGeom prst="rect">
            <a:avLst/>
          </a:prstGeom>
          <a:noFill/>
        </p:spPr>
        <p:txBody>
          <a:bodyPr wrap="square" rtlCol="0">
            <a:spAutoFit/>
          </a:bodyPr>
          <a:lstStyle/>
          <a:p>
            <a:pPr algn="ctr"/>
            <a:r>
              <a:rPr lang="en-US" sz="2800" dirty="0">
                <a:solidFill>
                  <a:srgbClr val="2A68AF"/>
                </a:solidFill>
                <a:latin typeface="+mj-lt"/>
              </a:rPr>
              <a:t>Secure conduct</a:t>
            </a:r>
            <a:endParaRPr lang="en-US" dirty="0">
              <a:solidFill>
                <a:srgbClr val="2A68AF"/>
              </a:solidFill>
              <a:latin typeface="+mj-lt"/>
            </a:endParaRPr>
          </a:p>
        </p:txBody>
      </p:sp>
      <p:sp>
        <p:nvSpPr>
          <p:cNvPr id="7" name="TextBox 6"/>
          <p:cNvSpPr txBox="1"/>
          <p:nvPr/>
        </p:nvSpPr>
        <p:spPr>
          <a:xfrm>
            <a:off x="4719528" y="4391055"/>
            <a:ext cx="2265568" cy="954107"/>
          </a:xfrm>
          <a:prstGeom prst="rect">
            <a:avLst/>
          </a:prstGeom>
          <a:noFill/>
        </p:spPr>
        <p:txBody>
          <a:bodyPr wrap="square" rtlCol="0">
            <a:spAutoFit/>
          </a:bodyPr>
          <a:lstStyle/>
          <a:p>
            <a:pPr algn="ctr"/>
            <a:r>
              <a:rPr lang="en-US" sz="2800" dirty="0">
                <a:solidFill>
                  <a:srgbClr val="2A68AF"/>
                </a:solidFill>
                <a:latin typeface="+mj-lt"/>
              </a:rPr>
              <a:t>Secure computers</a:t>
            </a:r>
          </a:p>
        </p:txBody>
      </p:sp>
      <p:sp>
        <p:nvSpPr>
          <p:cNvPr id="8" name="TextBox 7"/>
          <p:cNvSpPr txBox="1"/>
          <p:nvPr/>
        </p:nvSpPr>
        <p:spPr>
          <a:xfrm>
            <a:off x="7728281" y="4391055"/>
            <a:ext cx="3327299" cy="954107"/>
          </a:xfrm>
          <a:prstGeom prst="rect">
            <a:avLst/>
          </a:prstGeom>
          <a:noFill/>
        </p:spPr>
        <p:txBody>
          <a:bodyPr wrap="square" rtlCol="0">
            <a:spAutoFit/>
          </a:bodyPr>
          <a:lstStyle/>
          <a:p>
            <a:pPr algn="ctr"/>
            <a:r>
              <a:rPr lang="en-US" sz="2800" dirty="0">
                <a:solidFill>
                  <a:srgbClr val="2A68AF"/>
                </a:solidFill>
                <a:latin typeface="+mj-lt"/>
              </a:rPr>
              <a:t>Secure communications</a:t>
            </a:r>
            <a:endParaRPr lang="en-US" dirty="0">
              <a:solidFill>
                <a:srgbClr val="2A68AF"/>
              </a:solidFill>
              <a:latin typeface="+mj-lt"/>
            </a:endParaRPr>
          </a:p>
        </p:txBody>
      </p:sp>
      <p:cxnSp>
        <p:nvCxnSpPr>
          <p:cNvPr id="10" name="Straight Connector 9"/>
          <p:cNvCxnSpPr/>
          <p:nvPr/>
        </p:nvCxnSpPr>
        <p:spPr>
          <a:xfrm>
            <a:off x="3306470" y="3429000"/>
            <a:ext cx="1733703" cy="0"/>
          </a:xfrm>
          <a:prstGeom prst="line">
            <a:avLst/>
          </a:prstGeom>
          <a:ln w="12700">
            <a:solidFill>
              <a:srgbClr val="2A68AF"/>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692188" y="3429000"/>
            <a:ext cx="1733703" cy="0"/>
          </a:xfrm>
          <a:prstGeom prst="line">
            <a:avLst/>
          </a:prstGeom>
          <a:ln w="12700">
            <a:solidFill>
              <a:srgbClr val="2A68A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17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par>
                                <p:cTn id="19" presetID="10"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500"/>
                                        <p:tgtEl>
                                          <p:spTgt spid="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par>
                                <p:cTn id="30" presetID="10" presetClass="entr" presetSubtype="0" fill="hold"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55D80EE-6E7A-B698-5616-6BDF8BBFB8DB}"/>
              </a:ext>
            </a:extLst>
          </p:cNvPr>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738213" y="2775282"/>
            <a:ext cx="1307437" cy="1307437"/>
          </a:xfrm>
          <a:prstGeom prst="rect">
            <a:avLst/>
          </a:prstGeom>
        </p:spPr>
      </p:pic>
      <p:pic>
        <p:nvPicPr>
          <p:cNvPr id="14" name="Picture 13">
            <a:extLst>
              <a:ext uri="{FF2B5EF4-FFF2-40B4-BE49-F238E27FC236}">
                <a16:creationId xmlns:a16="http://schemas.microsoft.com/office/drawing/2014/main" id="{3C557AAC-46B4-5CD8-DD22-BDDF52B6F922}"/>
              </a:ext>
            </a:extLst>
          </p:cNvPr>
          <p:cNvPicPr>
            <a:picLocks noChangeAspect="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5357573" y="2934261"/>
            <a:ext cx="989478" cy="989478"/>
          </a:xfrm>
          <a:prstGeom prst="rect">
            <a:avLst/>
          </a:prstGeom>
        </p:spPr>
      </p:pic>
      <p:pic>
        <p:nvPicPr>
          <p:cNvPr id="15" name="Picture 14">
            <a:extLst>
              <a:ext uri="{FF2B5EF4-FFF2-40B4-BE49-F238E27FC236}">
                <a16:creationId xmlns:a16="http://schemas.microsoft.com/office/drawing/2014/main" id="{A5F66D51-BBD9-3F53-7726-06ECD8A90DD7}"/>
              </a:ext>
            </a:extLst>
          </p:cNvPr>
          <p:cNvPicPr>
            <a:picLocks noChangeAspect="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152277" y="3021933"/>
            <a:ext cx="814134" cy="814134"/>
          </a:xfrm>
          <a:prstGeom prst="rect">
            <a:avLst/>
          </a:prstGeom>
        </p:spPr>
      </p:pic>
      <p:sp>
        <p:nvSpPr>
          <p:cNvPr id="21" name="文本框 27">
            <a:extLst>
              <a:ext uri="{FF2B5EF4-FFF2-40B4-BE49-F238E27FC236}">
                <a16:creationId xmlns:a16="http://schemas.microsoft.com/office/drawing/2014/main" id="{200B43A4-FA60-AFCF-1A42-0A95371DCB31}"/>
              </a:ext>
            </a:extLst>
          </p:cNvPr>
          <p:cNvSpPr txBox="1"/>
          <p:nvPr/>
        </p:nvSpPr>
        <p:spPr>
          <a:xfrm>
            <a:off x="3213062" y="1072271"/>
            <a:ext cx="4406938" cy="1107992"/>
          </a:xfrm>
          <a:prstGeom prst="rect">
            <a:avLst/>
          </a:prstGeom>
          <a:noFill/>
        </p:spPr>
        <p:txBody>
          <a:bodyPr wrap="square" lIns="91436" tIns="45718" rIns="91436" bIns="45718" rtlCol="0" anchor="ctr">
            <a:spAutoFit/>
          </a:bodyPr>
          <a:lstStyle/>
          <a:p>
            <a:r>
              <a:rPr lang="en-US" sz="2200" b="1" dirty="0">
                <a:solidFill>
                  <a:srgbClr val="2A68AF"/>
                </a:solidFill>
                <a:latin typeface="+mn-lt"/>
                <a:cs typeface="Times New Roman" pitchFamily="18" charset="0"/>
              </a:rPr>
              <a:t>Secure Conduct</a:t>
            </a:r>
            <a:br>
              <a:rPr lang="en-US" sz="2200" b="1" dirty="0">
                <a:solidFill>
                  <a:srgbClr val="2A68AF"/>
                </a:solidFill>
                <a:latin typeface="+mn-lt"/>
              </a:rPr>
            </a:br>
            <a:r>
              <a:rPr lang="en-US" sz="2200" dirty="0">
                <a:solidFill>
                  <a:srgbClr val="2A68AF"/>
                </a:solidFill>
                <a:latin typeface="+mn-lt"/>
              </a:rPr>
              <a:t>Thinking secure when interacting with student data</a:t>
            </a:r>
          </a:p>
        </p:txBody>
      </p:sp>
      <p:sp>
        <p:nvSpPr>
          <p:cNvPr id="22" name="文本框 30">
            <a:extLst>
              <a:ext uri="{FF2B5EF4-FFF2-40B4-BE49-F238E27FC236}">
                <a16:creationId xmlns:a16="http://schemas.microsoft.com/office/drawing/2014/main" id="{2D5734FD-C940-3433-1496-A613AC9B8B3D}"/>
              </a:ext>
            </a:extLst>
          </p:cNvPr>
          <p:cNvSpPr txBox="1"/>
          <p:nvPr/>
        </p:nvSpPr>
        <p:spPr>
          <a:xfrm>
            <a:off x="3213062" y="2875004"/>
            <a:ext cx="4406938" cy="1107992"/>
          </a:xfrm>
          <a:prstGeom prst="rect">
            <a:avLst/>
          </a:prstGeom>
          <a:noFill/>
        </p:spPr>
        <p:txBody>
          <a:bodyPr wrap="square" lIns="91436" tIns="45718" rIns="91436" bIns="45718" rtlCol="0" anchor="ctr">
            <a:spAutoFit/>
          </a:bodyPr>
          <a:lstStyle/>
          <a:p>
            <a:r>
              <a:rPr lang="en-US" sz="2200" b="1" dirty="0">
                <a:solidFill>
                  <a:srgbClr val="2A68AF"/>
                </a:solidFill>
                <a:latin typeface="+mn-lt"/>
                <a:cs typeface="Times New Roman" pitchFamily="18" charset="0"/>
              </a:rPr>
              <a:t>Secure Computers</a:t>
            </a:r>
            <a:br>
              <a:rPr lang="en-US" sz="2200" b="1" dirty="0">
                <a:solidFill>
                  <a:srgbClr val="2A68AF"/>
                </a:solidFill>
                <a:latin typeface="+mn-lt"/>
              </a:rPr>
            </a:br>
            <a:r>
              <a:rPr lang="en-US" sz="2200" dirty="0">
                <a:solidFill>
                  <a:srgbClr val="2A68AF"/>
                </a:solidFill>
                <a:latin typeface="+mn-lt"/>
              </a:rPr>
              <a:t>Ensuring all devices accessing student data are properly secured </a:t>
            </a:r>
          </a:p>
        </p:txBody>
      </p:sp>
      <p:sp>
        <p:nvSpPr>
          <p:cNvPr id="23" name="文本框 36">
            <a:extLst>
              <a:ext uri="{FF2B5EF4-FFF2-40B4-BE49-F238E27FC236}">
                <a16:creationId xmlns:a16="http://schemas.microsoft.com/office/drawing/2014/main" id="{C4751425-48C0-8E1E-ADBA-9FED091CB664}"/>
              </a:ext>
            </a:extLst>
          </p:cNvPr>
          <p:cNvSpPr txBox="1"/>
          <p:nvPr/>
        </p:nvSpPr>
        <p:spPr>
          <a:xfrm>
            <a:off x="3213062" y="4924388"/>
            <a:ext cx="4406938" cy="1107992"/>
          </a:xfrm>
          <a:prstGeom prst="rect">
            <a:avLst/>
          </a:prstGeom>
          <a:noFill/>
        </p:spPr>
        <p:txBody>
          <a:bodyPr wrap="square" lIns="91436" tIns="45718" rIns="91436" bIns="45718" rtlCol="0" anchor="ctr">
            <a:spAutoFit/>
          </a:bodyPr>
          <a:lstStyle/>
          <a:p>
            <a:r>
              <a:rPr lang="en-US" sz="2200" b="1" dirty="0">
                <a:solidFill>
                  <a:srgbClr val="2A68AF"/>
                </a:solidFill>
                <a:latin typeface="+mn-lt"/>
                <a:cs typeface="Times New Roman" pitchFamily="18" charset="0"/>
              </a:rPr>
              <a:t>Secure Communications</a:t>
            </a:r>
            <a:br>
              <a:rPr lang="en-US" sz="2200" b="1" dirty="0">
                <a:solidFill>
                  <a:srgbClr val="2A68AF"/>
                </a:solidFill>
                <a:latin typeface="+mn-lt"/>
              </a:rPr>
            </a:br>
            <a:r>
              <a:rPr lang="en-US" sz="2200" dirty="0">
                <a:solidFill>
                  <a:srgbClr val="2A68AF"/>
                </a:solidFill>
                <a:latin typeface="+mn-lt"/>
              </a:rPr>
              <a:t>Utilizing secure methods to connect and send data over the internet</a:t>
            </a:r>
          </a:p>
        </p:txBody>
      </p:sp>
    </p:spTree>
    <p:extLst>
      <p:ext uri="{BB962C8B-B14F-4D97-AF65-F5344CB8AC3E}">
        <p14:creationId xmlns:p14="http://schemas.microsoft.com/office/powerpoint/2010/main" val="175992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afterEffect">
                                  <p:stCondLst>
                                    <p:cond delay="0"/>
                                  </p:stCondLst>
                                  <p:childTnLst>
                                    <p:animMotion origin="layout" path="M 4.16667E-6 0 L 4.16667E-6 -0.25556 " pathEditMode="relative" rAng="0" ptsTypes="AA">
                                      <p:cBhvr>
                                        <p:cTn id="6" dur="2000" fill="hold"/>
                                        <p:tgtEl>
                                          <p:spTgt spid="15"/>
                                        </p:tgtEl>
                                        <p:attrNameLst>
                                          <p:attrName>ppt_x</p:attrName>
                                          <p:attrName>ppt_y</p:attrName>
                                        </p:attrNameLst>
                                      </p:cBhvr>
                                      <p:rCtr x="0" y="-12778"/>
                                    </p:animMotion>
                                  </p:childTnLst>
                                </p:cTn>
                              </p:par>
                              <p:par>
                                <p:cTn id="7" presetID="42" presetClass="path" presetSubtype="0" accel="50000" decel="50000" fill="hold" nodeType="withEffect">
                                  <p:stCondLst>
                                    <p:cond delay="0"/>
                                  </p:stCondLst>
                                  <p:childTnLst>
                                    <p:animMotion origin="layout" path="M 2.08333E-6 0 L -0.27005 0 " pathEditMode="relative" rAng="0" ptsTypes="AA">
                                      <p:cBhvr>
                                        <p:cTn id="8" dur="2000" fill="hold"/>
                                        <p:tgtEl>
                                          <p:spTgt spid="14"/>
                                        </p:tgtEl>
                                        <p:attrNameLst>
                                          <p:attrName>ppt_x</p:attrName>
                                          <p:attrName>ppt_y</p:attrName>
                                        </p:attrNameLst>
                                      </p:cBhvr>
                                      <p:rCtr x="-13372" y="0"/>
                                    </p:animMotion>
                                  </p:childTnLst>
                                </p:cTn>
                              </p:par>
                              <p:par>
                                <p:cTn id="9" presetID="42" presetClass="path" presetSubtype="0" accel="50000" decel="50000" fill="hold" nodeType="withEffect">
                                  <p:stCondLst>
                                    <p:cond delay="0"/>
                                  </p:stCondLst>
                                  <p:childTnLst>
                                    <p:animMotion origin="layout" path="M -2.5E-6 0 L -0.56406 0.3 " pathEditMode="relative" rAng="0" ptsTypes="AA">
                                      <p:cBhvr>
                                        <p:cTn id="10" dur="2000" fill="hold"/>
                                        <p:tgtEl>
                                          <p:spTgt spid="13"/>
                                        </p:tgtEl>
                                        <p:attrNameLst>
                                          <p:attrName>ppt_x</p:attrName>
                                          <p:attrName>ppt_y</p:attrName>
                                        </p:attrNameLst>
                                      </p:cBhvr>
                                      <p:rCtr x="-28203" y="15000"/>
                                    </p:animMotion>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500"/>
                                        <p:tgtEl>
                                          <p:spTgt spid="21"/>
                                        </p:tgtEl>
                                      </p:cBhvr>
                                    </p:animEffect>
                                  </p:childTnLst>
                                </p:cTn>
                              </p:par>
                            </p:childTnLst>
                          </p:cTn>
                        </p:par>
                        <p:par>
                          <p:cTn id="15" fill="hold">
                            <p:stCondLst>
                              <p:cond delay="2500"/>
                            </p:stCondLst>
                            <p:childTnLst>
                              <p:par>
                                <p:cTn id="16" presetID="10" presetClass="entr" presetSubtype="0"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500"/>
                                        <p:tgtEl>
                                          <p:spTgt spid="22"/>
                                        </p:tgtEl>
                                      </p:cBhvr>
                                    </p:animEffect>
                                  </p:childTnLst>
                                </p:cTn>
                              </p:par>
                            </p:childTnLst>
                          </p:cTn>
                        </p:par>
                        <p:par>
                          <p:cTn id="19" fill="hold">
                            <p:stCondLst>
                              <p:cond delay="3000"/>
                            </p:stCondLst>
                            <p:childTnLst>
                              <p:par>
                                <p:cTn id="20" presetID="10" presetClass="entr" presetSubtype="0" fill="hold" grpId="0" nodeType="after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134" y="609600"/>
            <a:ext cx="9061386" cy="1356360"/>
          </a:xfrm>
        </p:spPr>
        <p:txBody>
          <a:bodyPr/>
          <a:lstStyle/>
          <a:p>
            <a:r>
              <a:rPr lang="en-US" dirty="0"/>
              <a:t>Conduct: Thinking Secure</a:t>
            </a:r>
          </a:p>
        </p:txBody>
      </p:sp>
      <p:sp>
        <p:nvSpPr>
          <p:cNvPr id="3" name="Content Placeholder 2"/>
          <p:cNvSpPr>
            <a:spLocks noGrp="1"/>
          </p:cNvSpPr>
          <p:nvPr>
            <p:ph idx="1"/>
          </p:nvPr>
        </p:nvSpPr>
        <p:spPr/>
        <p:txBody>
          <a:bodyPr/>
          <a:lstStyle/>
          <a:p>
            <a:r>
              <a:rPr lang="en-US" dirty="0"/>
              <a:t>Ensure only FERPA authorized parties have access to protected information</a:t>
            </a:r>
          </a:p>
          <a:p>
            <a:pPr marL="45720" indent="0">
              <a:buNone/>
            </a:pPr>
            <a:endParaRPr lang="en-US" dirty="0"/>
          </a:p>
          <a:p>
            <a:r>
              <a:rPr lang="en-US" dirty="0"/>
              <a:t>Ensure NYS Migrant Education information is not released without consent</a:t>
            </a:r>
          </a:p>
        </p:txBody>
      </p:sp>
      <p:pic>
        <p:nvPicPr>
          <p:cNvPr id="4" name="Picture 3">
            <a:extLst>
              <a:ext uri="{FF2B5EF4-FFF2-40B4-BE49-F238E27FC236}">
                <a16:creationId xmlns:a16="http://schemas.microsoft.com/office/drawing/2014/main" id="{BFBFDB36-0064-AE3D-1763-EBA2ED8C4053}"/>
              </a:ext>
            </a:extLst>
          </p:cNvPr>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143000" y="880713"/>
            <a:ext cx="814134" cy="814134"/>
          </a:xfrm>
          <a:prstGeom prst="rect">
            <a:avLst/>
          </a:prstGeom>
        </p:spPr>
      </p:pic>
    </p:spTree>
    <p:extLst>
      <p:ext uri="{BB962C8B-B14F-4D97-AF65-F5344CB8AC3E}">
        <p14:creationId xmlns:p14="http://schemas.microsoft.com/office/powerpoint/2010/main" val="14984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t>Request to use two-factor authentication whenever it is available</a:t>
            </a:r>
          </a:p>
          <a:p>
            <a:pPr marL="45720" indent="0">
              <a:buNone/>
            </a:pPr>
            <a:endParaRPr lang="en-US" sz="2400" dirty="0"/>
          </a:p>
          <a:p>
            <a:r>
              <a:rPr lang="en-US" sz="2400" b="1" dirty="0"/>
              <a:t>Never</a:t>
            </a:r>
            <a:r>
              <a:rPr lang="en-US" sz="2400" dirty="0"/>
              <a:t> share your account passwords or passphrases with anyone else. Users are responsible for all actions taken with their credentials</a:t>
            </a:r>
          </a:p>
          <a:p>
            <a:endParaRPr lang="en-US" sz="2400" dirty="0"/>
          </a:p>
          <a:p>
            <a:r>
              <a:rPr lang="en-US" sz="2400" dirty="0"/>
              <a:t>Instead of a password, consider using a passphrase</a:t>
            </a:r>
          </a:p>
          <a:p>
            <a:pPr lvl="1"/>
            <a:r>
              <a:rPr lang="en-US" sz="2400" dirty="0"/>
              <a:t>Passphrases use combinations of words that are easy to remember, but difficult for a computer to guess</a:t>
            </a:r>
          </a:p>
          <a:p>
            <a:endParaRPr lang="en-US" sz="2400" dirty="0"/>
          </a:p>
        </p:txBody>
      </p:sp>
      <p:sp>
        <p:nvSpPr>
          <p:cNvPr id="8" name="Title 1">
            <a:extLst>
              <a:ext uri="{FF2B5EF4-FFF2-40B4-BE49-F238E27FC236}">
                <a16:creationId xmlns:a16="http://schemas.microsoft.com/office/drawing/2014/main" id="{CBAB0B14-2429-61AF-6B57-F8E60E205BD9}"/>
              </a:ext>
            </a:extLst>
          </p:cNvPr>
          <p:cNvSpPr>
            <a:spLocks noGrp="1"/>
          </p:cNvSpPr>
          <p:nvPr>
            <p:ph type="title"/>
          </p:nvPr>
        </p:nvSpPr>
        <p:spPr>
          <a:xfrm>
            <a:off x="1957134" y="609600"/>
            <a:ext cx="9061386" cy="1356360"/>
          </a:xfrm>
        </p:spPr>
        <p:txBody>
          <a:bodyPr/>
          <a:lstStyle/>
          <a:p>
            <a:r>
              <a:rPr lang="en-US" dirty="0"/>
              <a:t>Conduct: Thinking Secure</a:t>
            </a:r>
          </a:p>
        </p:txBody>
      </p:sp>
      <p:pic>
        <p:nvPicPr>
          <p:cNvPr id="9" name="Picture 8">
            <a:extLst>
              <a:ext uri="{FF2B5EF4-FFF2-40B4-BE49-F238E27FC236}">
                <a16:creationId xmlns:a16="http://schemas.microsoft.com/office/drawing/2014/main" id="{35934659-084E-9BB0-7A80-B92B90B319D1}"/>
              </a:ext>
            </a:extLst>
          </p:cNvPr>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143000" y="880713"/>
            <a:ext cx="814134" cy="814134"/>
          </a:xfrm>
          <a:prstGeom prst="rect">
            <a:avLst/>
          </a:prstGeom>
        </p:spPr>
      </p:pic>
    </p:spTree>
    <p:extLst>
      <p:ext uri="{BB962C8B-B14F-4D97-AF65-F5344CB8AC3E}">
        <p14:creationId xmlns:p14="http://schemas.microsoft.com/office/powerpoint/2010/main" val="1904820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382317" y="412888"/>
            <a:ext cx="7427366" cy="6032224"/>
          </a:xfrm>
          <a:prstGeom prst="rect">
            <a:avLst/>
          </a:prstGeom>
        </p:spPr>
      </p:pic>
      <p:sp>
        <p:nvSpPr>
          <p:cNvPr id="7" name="Rectangle 6"/>
          <p:cNvSpPr/>
          <p:nvPr/>
        </p:nvSpPr>
        <p:spPr>
          <a:xfrm>
            <a:off x="10652760" y="6260446"/>
            <a:ext cx="1315104" cy="369332"/>
          </a:xfrm>
          <a:prstGeom prst="rect">
            <a:avLst/>
          </a:prstGeom>
        </p:spPr>
        <p:txBody>
          <a:bodyPr wrap="none">
            <a:spAutoFit/>
          </a:bodyPr>
          <a:lstStyle/>
          <a:p>
            <a:r>
              <a:rPr lang="en-US" dirty="0">
                <a:solidFill>
                  <a:srgbClr val="2A68AF"/>
                </a:solidFill>
              </a:rPr>
              <a:t>Credit: </a:t>
            </a:r>
            <a:r>
              <a:rPr lang="en-US" dirty="0" err="1">
                <a:solidFill>
                  <a:srgbClr val="2A68AF"/>
                </a:solidFill>
              </a:rPr>
              <a:t>xkcd</a:t>
            </a:r>
            <a:endParaRPr lang="en-US" dirty="0">
              <a:solidFill>
                <a:srgbClr val="2A68AF"/>
              </a:solidFill>
            </a:endParaRPr>
          </a:p>
        </p:txBody>
      </p:sp>
    </p:spTree>
    <p:extLst>
      <p:ext uri="{BB962C8B-B14F-4D97-AF65-F5344CB8AC3E}">
        <p14:creationId xmlns:p14="http://schemas.microsoft.com/office/powerpoint/2010/main" val="1327822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50820"/>
            <a:ext cx="9875520" cy="1356360"/>
          </a:xfrm>
        </p:spPr>
        <p:txBody>
          <a:bodyPr/>
          <a:lstStyle/>
          <a:p>
            <a:pPr algn="ctr"/>
            <a:r>
              <a:rPr lang="en-US" dirty="0"/>
              <a:t>Please give me coffee?</a:t>
            </a:r>
          </a:p>
        </p:txBody>
      </p:sp>
    </p:spTree>
    <p:extLst>
      <p:ext uri="{BB962C8B-B14F-4D97-AF65-F5344CB8AC3E}">
        <p14:creationId xmlns:p14="http://schemas.microsoft.com/office/powerpoint/2010/main" val="3399437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t>Consider using a password manager</a:t>
            </a:r>
          </a:p>
          <a:p>
            <a:pPr lvl="1"/>
            <a:r>
              <a:rPr lang="en-US" sz="2200" dirty="0"/>
              <a:t>These will generate and remember unique passwords for all your accounts</a:t>
            </a:r>
          </a:p>
          <a:p>
            <a:pPr lvl="1"/>
            <a:r>
              <a:rPr lang="en-US" sz="2200" dirty="0"/>
              <a:t>Reduces the number of passphrases that you need to remember</a:t>
            </a:r>
          </a:p>
          <a:p>
            <a:pPr lvl="1"/>
            <a:r>
              <a:rPr lang="en-US" sz="2200" dirty="0"/>
              <a:t>Uses one master passphrase that </a:t>
            </a:r>
            <a:r>
              <a:rPr lang="en-US" sz="2200" b="1" dirty="0"/>
              <a:t>cannot</a:t>
            </a:r>
            <a:r>
              <a:rPr lang="en-US" sz="2200" dirty="0"/>
              <a:t> be reset if forgotten</a:t>
            </a:r>
          </a:p>
        </p:txBody>
      </p:sp>
      <p:pic>
        <p:nvPicPr>
          <p:cNvPr id="5" name="Picture 4" descr="Graphical user interface, website&#10;&#10;Description automatically generated">
            <a:extLst>
              <a:ext uri="{FF2B5EF4-FFF2-40B4-BE49-F238E27FC236}">
                <a16:creationId xmlns:a16="http://schemas.microsoft.com/office/drawing/2014/main" id="{95BBFF01-C599-4267-A708-7B86E41854AE}"/>
              </a:ext>
            </a:extLst>
          </p:cNvPr>
          <p:cNvPicPr>
            <a:picLocks noChangeAspect="1"/>
          </p:cNvPicPr>
          <p:nvPr/>
        </p:nvPicPr>
        <p:blipFill>
          <a:blip r:embed="rId2"/>
          <a:stretch>
            <a:fillRect/>
          </a:stretch>
        </p:blipFill>
        <p:spPr>
          <a:xfrm>
            <a:off x="1176129" y="3755860"/>
            <a:ext cx="9839742" cy="2673130"/>
          </a:xfrm>
          <a:prstGeom prst="rect">
            <a:avLst/>
          </a:prstGeom>
        </p:spPr>
      </p:pic>
      <p:sp>
        <p:nvSpPr>
          <p:cNvPr id="7" name="Title 1">
            <a:extLst>
              <a:ext uri="{FF2B5EF4-FFF2-40B4-BE49-F238E27FC236}">
                <a16:creationId xmlns:a16="http://schemas.microsoft.com/office/drawing/2014/main" id="{9D21F362-22BE-90C7-923D-57E41DEF26CE}"/>
              </a:ext>
            </a:extLst>
          </p:cNvPr>
          <p:cNvSpPr>
            <a:spLocks noGrp="1"/>
          </p:cNvSpPr>
          <p:nvPr>
            <p:ph type="title"/>
          </p:nvPr>
        </p:nvSpPr>
        <p:spPr>
          <a:xfrm>
            <a:off x="1957134" y="609600"/>
            <a:ext cx="9061386" cy="1356360"/>
          </a:xfrm>
        </p:spPr>
        <p:txBody>
          <a:bodyPr/>
          <a:lstStyle/>
          <a:p>
            <a:r>
              <a:rPr lang="en-US" dirty="0"/>
              <a:t>Conduct: Thinking Secure</a:t>
            </a:r>
          </a:p>
        </p:txBody>
      </p:sp>
      <p:pic>
        <p:nvPicPr>
          <p:cNvPr id="8" name="Picture 7">
            <a:extLst>
              <a:ext uri="{FF2B5EF4-FFF2-40B4-BE49-F238E27FC236}">
                <a16:creationId xmlns:a16="http://schemas.microsoft.com/office/drawing/2014/main" id="{E042A3B3-5A22-CD88-120F-94930C3B21E0}"/>
              </a:ext>
            </a:extLst>
          </p:cNvPr>
          <p:cNvPicPr>
            <a:picLocks noChangeAspect="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143000" y="880713"/>
            <a:ext cx="814134" cy="814134"/>
          </a:xfrm>
          <a:prstGeom prst="rect">
            <a:avLst/>
          </a:prstGeom>
        </p:spPr>
      </p:pic>
    </p:spTree>
    <p:extLst>
      <p:ext uri="{BB962C8B-B14F-4D97-AF65-F5344CB8AC3E}">
        <p14:creationId xmlns:p14="http://schemas.microsoft.com/office/powerpoint/2010/main" val="3558010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up)">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t>Be aware of phishing scams</a:t>
            </a:r>
          </a:p>
          <a:p>
            <a:pPr marL="45720" indent="0">
              <a:buNone/>
            </a:pPr>
            <a:endParaRPr lang="en-US" sz="2400" dirty="0"/>
          </a:p>
          <a:p>
            <a:r>
              <a:rPr lang="en-US" sz="2400" dirty="0"/>
              <a:t>Phishing scam emails attempt to trick you into giving up your password or other private information</a:t>
            </a:r>
          </a:p>
          <a:p>
            <a:pPr marL="45720" indent="0">
              <a:buNone/>
            </a:pPr>
            <a:endParaRPr lang="en-US" sz="2400" dirty="0"/>
          </a:p>
          <a:p>
            <a:r>
              <a:rPr lang="en-US" sz="2400" dirty="0"/>
              <a:t>Phishing scam emails often try to create a sense of urgency, and inform you that you must act quickly otherwise something bad will happen to you</a:t>
            </a:r>
          </a:p>
        </p:txBody>
      </p:sp>
      <p:sp>
        <p:nvSpPr>
          <p:cNvPr id="6" name="Title 1">
            <a:extLst>
              <a:ext uri="{FF2B5EF4-FFF2-40B4-BE49-F238E27FC236}">
                <a16:creationId xmlns:a16="http://schemas.microsoft.com/office/drawing/2014/main" id="{5F8929B5-F1BF-EDC8-CC61-235E4D659828}"/>
              </a:ext>
            </a:extLst>
          </p:cNvPr>
          <p:cNvSpPr>
            <a:spLocks noGrp="1"/>
          </p:cNvSpPr>
          <p:nvPr>
            <p:ph type="title"/>
          </p:nvPr>
        </p:nvSpPr>
        <p:spPr>
          <a:xfrm>
            <a:off x="1957134" y="609600"/>
            <a:ext cx="9061386" cy="1356360"/>
          </a:xfrm>
        </p:spPr>
        <p:txBody>
          <a:bodyPr/>
          <a:lstStyle/>
          <a:p>
            <a:r>
              <a:rPr lang="en-US" dirty="0"/>
              <a:t>Conduct: Thinking Secure</a:t>
            </a:r>
          </a:p>
        </p:txBody>
      </p:sp>
      <p:pic>
        <p:nvPicPr>
          <p:cNvPr id="7" name="Picture 6">
            <a:extLst>
              <a:ext uri="{FF2B5EF4-FFF2-40B4-BE49-F238E27FC236}">
                <a16:creationId xmlns:a16="http://schemas.microsoft.com/office/drawing/2014/main" id="{DF1962B1-90A7-5954-8987-CC551DA33A00}"/>
              </a:ext>
            </a:extLst>
          </p:cNvPr>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143000" y="880713"/>
            <a:ext cx="814134" cy="814134"/>
          </a:xfrm>
          <a:prstGeom prst="rect">
            <a:avLst/>
          </a:prstGeom>
        </p:spPr>
      </p:pic>
    </p:spTree>
    <p:extLst>
      <p:ext uri="{BB962C8B-B14F-4D97-AF65-F5344CB8AC3E}">
        <p14:creationId xmlns:p14="http://schemas.microsoft.com/office/powerpoint/2010/main" val="1493987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a:t>
            </a:r>
          </a:p>
        </p:txBody>
      </p:sp>
      <p:sp>
        <p:nvSpPr>
          <p:cNvPr id="3" name="Text Placeholder 2"/>
          <p:cNvSpPr>
            <a:spLocks noGrp="1"/>
          </p:cNvSpPr>
          <p:nvPr>
            <p:ph type="body" idx="1"/>
          </p:nvPr>
        </p:nvSpPr>
        <p:spPr/>
        <p:txBody>
          <a:bodyPr/>
          <a:lstStyle/>
          <a:p>
            <a:r>
              <a:rPr lang="en-US" dirty="0"/>
              <a:t>WHAT IS PERSONALLY IDENTIFIABLE INFORMATION?</a:t>
            </a:r>
          </a:p>
        </p:txBody>
      </p:sp>
      <p:pic>
        <p:nvPicPr>
          <p:cNvPr id="4" name="Picture 3"/>
          <p:cNvPicPr>
            <a:picLocks noChangeAspect="1"/>
          </p:cNvPicPr>
          <p:nvPr/>
        </p:nvPicPr>
        <p:blipFill>
          <a:blip r:embed="rId2"/>
          <a:srcRect/>
          <a:stretch/>
        </p:blipFill>
        <p:spPr>
          <a:xfrm>
            <a:off x="4866868" y="6004819"/>
            <a:ext cx="2458264" cy="445219"/>
          </a:xfrm>
          <a:prstGeom prst="rect">
            <a:avLst/>
          </a:prstGeom>
        </p:spPr>
      </p:pic>
    </p:spTree>
    <p:extLst>
      <p:ext uri="{BB962C8B-B14F-4D97-AF65-F5344CB8AC3E}">
        <p14:creationId xmlns:p14="http://schemas.microsoft.com/office/powerpoint/2010/main" val="1844449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3268" y="833933"/>
            <a:ext cx="11305464" cy="5190134"/>
          </a:xfrm>
        </p:spPr>
      </p:pic>
      <p:sp>
        <p:nvSpPr>
          <p:cNvPr id="5" name="TextBox 4"/>
          <p:cNvSpPr txBox="1"/>
          <p:nvPr/>
        </p:nvSpPr>
        <p:spPr>
          <a:xfrm>
            <a:off x="5047488" y="1199692"/>
            <a:ext cx="1592103" cy="369332"/>
          </a:xfrm>
          <a:prstGeom prst="rect">
            <a:avLst/>
          </a:prstGeom>
          <a:noFill/>
        </p:spPr>
        <p:txBody>
          <a:bodyPr wrap="none" rtlCol="0">
            <a:spAutoFit/>
          </a:bodyPr>
          <a:lstStyle/>
          <a:p>
            <a:r>
              <a:rPr lang="en-US" dirty="0">
                <a:solidFill>
                  <a:srgbClr val="2A68AF"/>
                </a:solidFill>
              </a:rPr>
              <a:t>Urgent subject</a:t>
            </a:r>
          </a:p>
        </p:txBody>
      </p:sp>
      <p:cxnSp>
        <p:nvCxnSpPr>
          <p:cNvPr id="7" name="Straight Arrow Connector 6"/>
          <p:cNvCxnSpPr>
            <a:stCxn id="5" idx="1"/>
          </p:cNvCxnSpPr>
          <p:nvPr/>
        </p:nvCxnSpPr>
        <p:spPr>
          <a:xfrm flipH="1">
            <a:off x="3920948" y="1384358"/>
            <a:ext cx="1126540" cy="129888"/>
          </a:xfrm>
          <a:prstGeom prst="straightConnector1">
            <a:avLst/>
          </a:prstGeom>
          <a:ln>
            <a:solidFill>
              <a:srgbClr val="2A68AF"/>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686861" y="2348179"/>
            <a:ext cx="1774845" cy="369332"/>
          </a:xfrm>
          <a:prstGeom prst="rect">
            <a:avLst/>
          </a:prstGeom>
          <a:noFill/>
        </p:spPr>
        <p:txBody>
          <a:bodyPr wrap="none" rtlCol="0">
            <a:spAutoFit/>
          </a:bodyPr>
          <a:lstStyle/>
          <a:p>
            <a:r>
              <a:rPr lang="en-US" dirty="0">
                <a:solidFill>
                  <a:srgbClr val="2A68AF"/>
                </a:solidFill>
              </a:rPr>
              <a:t>Generic greeting</a:t>
            </a:r>
          </a:p>
        </p:txBody>
      </p:sp>
      <p:cxnSp>
        <p:nvCxnSpPr>
          <p:cNvPr id="10" name="Straight Arrow Connector 9"/>
          <p:cNvCxnSpPr>
            <a:stCxn id="8" idx="1"/>
          </p:cNvCxnSpPr>
          <p:nvPr/>
        </p:nvCxnSpPr>
        <p:spPr>
          <a:xfrm flipH="1">
            <a:off x="2882189" y="2532845"/>
            <a:ext cx="804672" cy="144518"/>
          </a:xfrm>
          <a:prstGeom prst="straightConnector1">
            <a:avLst/>
          </a:prstGeom>
          <a:ln>
            <a:solidFill>
              <a:srgbClr val="2A68AF"/>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8953804" y="2717511"/>
            <a:ext cx="2047355" cy="369332"/>
          </a:xfrm>
          <a:prstGeom prst="rect">
            <a:avLst/>
          </a:prstGeom>
          <a:noFill/>
        </p:spPr>
        <p:txBody>
          <a:bodyPr wrap="none" rtlCol="0">
            <a:spAutoFit/>
          </a:bodyPr>
          <a:lstStyle/>
          <a:p>
            <a:r>
              <a:rPr lang="en-US" dirty="0">
                <a:solidFill>
                  <a:srgbClr val="2A68AF"/>
                </a:solidFill>
              </a:rPr>
              <a:t>Imperfect grammar</a:t>
            </a:r>
          </a:p>
        </p:txBody>
      </p:sp>
      <p:cxnSp>
        <p:nvCxnSpPr>
          <p:cNvPr id="13" name="Straight Arrow Connector 12"/>
          <p:cNvCxnSpPr/>
          <p:nvPr/>
        </p:nvCxnSpPr>
        <p:spPr>
          <a:xfrm flipH="1">
            <a:off x="9202522" y="3123590"/>
            <a:ext cx="760780" cy="395021"/>
          </a:xfrm>
          <a:prstGeom prst="straightConnector1">
            <a:avLst/>
          </a:prstGeom>
          <a:ln>
            <a:solidFill>
              <a:srgbClr val="2A68AF"/>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417613" y="4923130"/>
            <a:ext cx="1671804" cy="369332"/>
          </a:xfrm>
          <a:prstGeom prst="rect">
            <a:avLst/>
          </a:prstGeom>
          <a:noFill/>
        </p:spPr>
        <p:txBody>
          <a:bodyPr wrap="none" rtlCol="0">
            <a:spAutoFit/>
          </a:bodyPr>
          <a:lstStyle/>
          <a:p>
            <a:r>
              <a:rPr lang="en-US" dirty="0">
                <a:solidFill>
                  <a:srgbClr val="2A68AF"/>
                </a:solidFill>
              </a:rPr>
              <a:t>Website builder</a:t>
            </a:r>
          </a:p>
        </p:txBody>
      </p:sp>
      <p:cxnSp>
        <p:nvCxnSpPr>
          <p:cNvPr id="16" name="Straight Arrow Connector 15"/>
          <p:cNvCxnSpPr/>
          <p:nvPr/>
        </p:nvCxnSpPr>
        <p:spPr>
          <a:xfrm flipH="1" flipV="1">
            <a:off x="6096000" y="4140403"/>
            <a:ext cx="1299667" cy="972922"/>
          </a:xfrm>
          <a:prstGeom prst="straightConnector1">
            <a:avLst/>
          </a:prstGeom>
          <a:ln>
            <a:solidFill>
              <a:srgbClr val="2A68AF"/>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182875" y="4626864"/>
            <a:ext cx="1864613" cy="369332"/>
          </a:xfrm>
          <a:prstGeom prst="rect">
            <a:avLst/>
          </a:prstGeom>
          <a:noFill/>
        </p:spPr>
        <p:txBody>
          <a:bodyPr wrap="none" rtlCol="0">
            <a:spAutoFit/>
          </a:bodyPr>
          <a:lstStyle/>
          <a:p>
            <a:r>
              <a:rPr lang="en-US" dirty="0">
                <a:solidFill>
                  <a:srgbClr val="2A68AF"/>
                </a:solidFill>
              </a:rPr>
              <a:t>Generic signature</a:t>
            </a:r>
          </a:p>
        </p:txBody>
      </p:sp>
      <p:cxnSp>
        <p:nvCxnSpPr>
          <p:cNvPr id="19" name="Straight Arrow Connector 18"/>
          <p:cNvCxnSpPr>
            <a:stCxn id="17" idx="1"/>
          </p:cNvCxnSpPr>
          <p:nvPr/>
        </p:nvCxnSpPr>
        <p:spPr>
          <a:xfrm flipH="1">
            <a:off x="2728570" y="4811530"/>
            <a:ext cx="454305" cy="162806"/>
          </a:xfrm>
          <a:prstGeom prst="straightConnector1">
            <a:avLst/>
          </a:prstGeom>
          <a:ln>
            <a:solidFill>
              <a:srgbClr val="2A68AF"/>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9532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par>
                                <p:cTn id="24" presetID="10" presetClass="entr" presetSubtype="0"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10" presetClass="entr" presetSubtype="0" fill="hold"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5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500"/>
                                        <p:tgtEl>
                                          <p:spTgt spid="17"/>
                                        </p:tgtEl>
                                      </p:cBhvr>
                                    </p:animEffect>
                                  </p:childTnLst>
                                </p:cTn>
                              </p:par>
                              <p:par>
                                <p:cTn id="40" presetID="10" presetClass="entr" presetSubtype="0" fill="hold"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1" grpId="0"/>
      <p:bldP spid="14" grpId="0"/>
      <p:bldP spid="1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t>Be aware of social engineering scams</a:t>
            </a:r>
          </a:p>
          <a:p>
            <a:pPr lvl="1"/>
            <a:r>
              <a:rPr lang="en-US" sz="2400" dirty="0"/>
              <a:t>Social engineering phone calls often come unprompted from an individual claiming to represent a large organization, such as Microsoft, who are calling with regards to an issue they have found on your computer</a:t>
            </a:r>
          </a:p>
          <a:p>
            <a:pPr lvl="1"/>
            <a:r>
              <a:rPr lang="en-US" sz="2400" dirty="0"/>
              <a:t>They will often attempt to direct you to websites that request your credit card number, account information, or access to your computer</a:t>
            </a:r>
          </a:p>
          <a:p>
            <a:pPr lvl="1"/>
            <a:r>
              <a:rPr lang="en-US" sz="2400" dirty="0"/>
              <a:t>Stop. Think. Ask the representative very simple questions that they would know if they worked for your organization. If they cannot answer, hang up</a:t>
            </a:r>
          </a:p>
        </p:txBody>
      </p:sp>
      <p:sp>
        <p:nvSpPr>
          <p:cNvPr id="6" name="Title 1">
            <a:extLst>
              <a:ext uri="{FF2B5EF4-FFF2-40B4-BE49-F238E27FC236}">
                <a16:creationId xmlns:a16="http://schemas.microsoft.com/office/drawing/2014/main" id="{C424B059-75DD-22C2-A339-AEB21BD03B98}"/>
              </a:ext>
            </a:extLst>
          </p:cNvPr>
          <p:cNvSpPr>
            <a:spLocks noGrp="1"/>
          </p:cNvSpPr>
          <p:nvPr>
            <p:ph type="title"/>
          </p:nvPr>
        </p:nvSpPr>
        <p:spPr>
          <a:xfrm>
            <a:off x="1957134" y="609600"/>
            <a:ext cx="9061386" cy="1356360"/>
          </a:xfrm>
        </p:spPr>
        <p:txBody>
          <a:bodyPr/>
          <a:lstStyle/>
          <a:p>
            <a:r>
              <a:rPr lang="en-US" dirty="0"/>
              <a:t>Conduct: Thinking Secure</a:t>
            </a:r>
          </a:p>
        </p:txBody>
      </p:sp>
      <p:pic>
        <p:nvPicPr>
          <p:cNvPr id="7" name="Picture 6">
            <a:extLst>
              <a:ext uri="{FF2B5EF4-FFF2-40B4-BE49-F238E27FC236}">
                <a16:creationId xmlns:a16="http://schemas.microsoft.com/office/drawing/2014/main" id="{8F454FC9-495E-731A-1443-6999E5717157}"/>
              </a:ext>
            </a:extLst>
          </p:cNvPr>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143000" y="880713"/>
            <a:ext cx="814134" cy="814134"/>
          </a:xfrm>
          <a:prstGeom prst="rect">
            <a:avLst/>
          </a:prstGeom>
        </p:spPr>
      </p:pic>
    </p:spTree>
    <p:extLst>
      <p:ext uri="{BB962C8B-B14F-4D97-AF65-F5344CB8AC3E}">
        <p14:creationId xmlns:p14="http://schemas.microsoft.com/office/powerpoint/2010/main" val="1764630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2958" y="609600"/>
            <a:ext cx="8855562" cy="1356360"/>
          </a:xfrm>
        </p:spPr>
        <p:txBody>
          <a:bodyPr/>
          <a:lstStyle/>
          <a:p>
            <a:r>
              <a:rPr lang="en-US" dirty="0"/>
              <a:t>Computers: Device Security</a:t>
            </a:r>
          </a:p>
        </p:txBody>
      </p:sp>
      <p:sp>
        <p:nvSpPr>
          <p:cNvPr id="3" name="Content Placeholder 2"/>
          <p:cNvSpPr>
            <a:spLocks noGrp="1"/>
          </p:cNvSpPr>
          <p:nvPr>
            <p:ph idx="1"/>
          </p:nvPr>
        </p:nvSpPr>
        <p:spPr/>
        <p:txBody>
          <a:bodyPr>
            <a:normAutofit/>
          </a:bodyPr>
          <a:lstStyle/>
          <a:p>
            <a:r>
              <a:rPr lang="en-US" sz="2400" dirty="0"/>
              <a:t>All devices containing PII should use full disk encryption</a:t>
            </a:r>
          </a:p>
          <a:p>
            <a:pPr lvl="1"/>
            <a:r>
              <a:rPr lang="en-US" sz="2400" dirty="0" err="1"/>
              <a:t>Bitlocker</a:t>
            </a:r>
            <a:r>
              <a:rPr lang="en-US" sz="2400" dirty="0"/>
              <a:t> for Windows and for USB drives containing PII</a:t>
            </a:r>
          </a:p>
          <a:p>
            <a:pPr lvl="1"/>
            <a:r>
              <a:rPr lang="en-US" sz="2400" dirty="0" err="1"/>
              <a:t>FileVault</a:t>
            </a:r>
            <a:r>
              <a:rPr lang="en-US" sz="2400" dirty="0"/>
              <a:t> for </a:t>
            </a:r>
            <a:r>
              <a:rPr lang="en-US" sz="2400" dirty="0" err="1"/>
              <a:t>MacOS</a:t>
            </a:r>
            <a:endParaRPr lang="en-US" sz="2400" dirty="0"/>
          </a:p>
          <a:p>
            <a:r>
              <a:rPr lang="en-US" sz="2400" dirty="0"/>
              <a:t>All devices used for work should have antivirus installed</a:t>
            </a:r>
          </a:p>
          <a:p>
            <a:r>
              <a:rPr lang="en-US" sz="2400" dirty="0"/>
              <a:t>Do not leave devices out in a place where they may be stolen, such as an unattended car seat. Instead, store them somewhere out of sight.</a:t>
            </a:r>
          </a:p>
          <a:p>
            <a:r>
              <a:rPr lang="en-US" sz="2400" dirty="0"/>
              <a:t>Work documents should be securely backed up on a network drive or a cloud platform so they can be restored if destroyed</a:t>
            </a:r>
          </a:p>
        </p:txBody>
      </p:sp>
      <p:pic>
        <p:nvPicPr>
          <p:cNvPr id="4" name="Picture 3">
            <a:extLst>
              <a:ext uri="{FF2B5EF4-FFF2-40B4-BE49-F238E27FC236}">
                <a16:creationId xmlns:a16="http://schemas.microsoft.com/office/drawing/2014/main" id="{ACF9FA90-D288-B990-8C66-9634D7990E6F}"/>
              </a:ext>
            </a:extLst>
          </p:cNvPr>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173480" y="793041"/>
            <a:ext cx="989478" cy="989478"/>
          </a:xfrm>
          <a:prstGeom prst="rect">
            <a:avLst/>
          </a:prstGeom>
        </p:spPr>
      </p:pic>
    </p:spTree>
    <p:extLst>
      <p:ext uri="{BB962C8B-B14F-4D97-AF65-F5344CB8AC3E}">
        <p14:creationId xmlns:p14="http://schemas.microsoft.com/office/powerpoint/2010/main" val="59549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t>All devices containing PII should use full disk encryption</a:t>
            </a:r>
          </a:p>
          <a:p>
            <a:pPr lvl="1"/>
            <a:r>
              <a:rPr lang="en-US" sz="2400" dirty="0" err="1"/>
              <a:t>Bitlocker</a:t>
            </a:r>
            <a:r>
              <a:rPr lang="en-US" sz="2400" dirty="0"/>
              <a:t> for Windows and for USB drives containing PII</a:t>
            </a:r>
          </a:p>
          <a:p>
            <a:pPr lvl="1"/>
            <a:r>
              <a:rPr lang="en-US" sz="2400" dirty="0" err="1"/>
              <a:t>FileVault</a:t>
            </a:r>
            <a:r>
              <a:rPr lang="en-US" sz="2400" dirty="0"/>
              <a:t> for MacOS</a:t>
            </a:r>
          </a:p>
          <a:p>
            <a:r>
              <a:rPr lang="en-US" sz="2400" dirty="0"/>
              <a:t>All devices used for work should have antivirus installed</a:t>
            </a:r>
          </a:p>
          <a:p>
            <a:r>
              <a:rPr lang="en-US" sz="2400" dirty="0"/>
              <a:t>Do not leave devices out in a place where they may be stolen, such as an unattended car seat. Instead, store them somewhere out of sight.</a:t>
            </a:r>
          </a:p>
          <a:p>
            <a:r>
              <a:rPr lang="en-US" sz="2400" dirty="0"/>
              <a:t>Work documents should be securely backed up on a network drive or a cloud platform so they can be restored if destroyed</a:t>
            </a:r>
          </a:p>
        </p:txBody>
      </p:sp>
      <p:sp>
        <p:nvSpPr>
          <p:cNvPr id="7" name="Title 1">
            <a:extLst>
              <a:ext uri="{FF2B5EF4-FFF2-40B4-BE49-F238E27FC236}">
                <a16:creationId xmlns:a16="http://schemas.microsoft.com/office/drawing/2014/main" id="{FB6525BB-BD9C-3695-74CF-708F165D3B4D}"/>
              </a:ext>
            </a:extLst>
          </p:cNvPr>
          <p:cNvSpPr>
            <a:spLocks noGrp="1"/>
          </p:cNvSpPr>
          <p:nvPr>
            <p:ph type="title"/>
          </p:nvPr>
        </p:nvSpPr>
        <p:spPr>
          <a:xfrm>
            <a:off x="2162958" y="609600"/>
            <a:ext cx="8855562" cy="1356360"/>
          </a:xfrm>
        </p:spPr>
        <p:txBody>
          <a:bodyPr/>
          <a:lstStyle/>
          <a:p>
            <a:r>
              <a:rPr lang="en-US" dirty="0"/>
              <a:t>Computers: Device Security</a:t>
            </a:r>
          </a:p>
        </p:txBody>
      </p:sp>
      <p:pic>
        <p:nvPicPr>
          <p:cNvPr id="8" name="Picture 7">
            <a:extLst>
              <a:ext uri="{FF2B5EF4-FFF2-40B4-BE49-F238E27FC236}">
                <a16:creationId xmlns:a16="http://schemas.microsoft.com/office/drawing/2014/main" id="{40E58D59-1FFA-D330-D674-444CBC5F5E36}"/>
              </a:ext>
            </a:extLst>
          </p:cNvPr>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173480" y="793041"/>
            <a:ext cx="989478" cy="989478"/>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1273" y="67614"/>
            <a:ext cx="8989454" cy="6722772"/>
          </a:xfrm>
          <a:prstGeom prst="rect">
            <a:avLst/>
          </a:prstGeom>
        </p:spPr>
      </p:pic>
    </p:spTree>
    <p:extLst>
      <p:ext uri="{BB962C8B-B14F-4D97-AF65-F5344CB8AC3E}">
        <p14:creationId xmlns:p14="http://schemas.microsoft.com/office/powerpoint/2010/main" val="156962236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0" y="1902515"/>
            <a:ext cx="7112000" cy="2814430"/>
          </a:xfrm>
        </p:spPr>
        <p:txBody>
          <a:bodyPr/>
          <a:lstStyle/>
          <a:p>
            <a:pPr marL="0" indent="0">
              <a:buNone/>
            </a:pPr>
            <a:r>
              <a:rPr lang="en-US" dirty="0"/>
              <a:t>Devices with Smart Assistants such as Siri, Alexa, or the Google Assistant, are configured to constantly listen for commands. It is best practice to use the “mute” feature on any of these devices while at work, particularly when any Personally Identifiable Information is being discussed.</a:t>
            </a:r>
          </a:p>
        </p:txBody>
      </p:sp>
      <p:pic>
        <p:nvPicPr>
          <p:cNvPr id="7" name="Picture 6" descr="A picture containing text, cup, coffee, beverage&#10;&#10;Description automatically generated">
            <a:extLst>
              <a:ext uri="{FF2B5EF4-FFF2-40B4-BE49-F238E27FC236}">
                <a16:creationId xmlns:a16="http://schemas.microsoft.com/office/drawing/2014/main" id="{700D648E-67E3-409A-898C-286C057F9336}"/>
              </a:ext>
            </a:extLst>
          </p:cNvPr>
          <p:cNvPicPr>
            <a:picLocks noChangeAspect="1"/>
          </p:cNvPicPr>
          <p:nvPr/>
        </p:nvPicPr>
        <p:blipFill rotWithShape="1">
          <a:blip r:embed="rId2">
            <a:duotone>
              <a:schemeClr val="accent2">
                <a:shade val="45000"/>
                <a:satMod val="135000"/>
              </a:schemeClr>
              <a:prstClr val="white"/>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 uri="{28A0092B-C50C-407E-A947-70E740481C1C}">
                <a14:useLocalDpi xmlns:a14="http://schemas.microsoft.com/office/drawing/2010/main" val="0"/>
              </a:ext>
            </a:extLst>
          </a:blip>
          <a:srcRect l="17637" r="6190"/>
          <a:stretch/>
        </p:blipFill>
        <p:spPr>
          <a:xfrm>
            <a:off x="838200" y="1752600"/>
            <a:ext cx="3558351" cy="3114260"/>
          </a:xfrm>
          <a:prstGeom prst="rect">
            <a:avLst/>
          </a:prstGeom>
        </p:spPr>
      </p:pic>
      <p:sp>
        <p:nvSpPr>
          <p:cNvPr id="5" name="Title 1">
            <a:extLst>
              <a:ext uri="{FF2B5EF4-FFF2-40B4-BE49-F238E27FC236}">
                <a16:creationId xmlns:a16="http://schemas.microsoft.com/office/drawing/2014/main" id="{26853C84-5428-FEA0-F17B-8B5DEB1A1BB3}"/>
              </a:ext>
            </a:extLst>
          </p:cNvPr>
          <p:cNvSpPr>
            <a:spLocks noGrp="1"/>
          </p:cNvSpPr>
          <p:nvPr>
            <p:ph type="title"/>
          </p:nvPr>
        </p:nvSpPr>
        <p:spPr>
          <a:xfrm>
            <a:off x="2162958" y="609600"/>
            <a:ext cx="8855562" cy="1356360"/>
          </a:xfrm>
        </p:spPr>
        <p:txBody>
          <a:bodyPr/>
          <a:lstStyle/>
          <a:p>
            <a:r>
              <a:rPr lang="en-US" dirty="0"/>
              <a:t>Computers: Device Security</a:t>
            </a:r>
          </a:p>
        </p:txBody>
      </p:sp>
      <p:pic>
        <p:nvPicPr>
          <p:cNvPr id="6" name="Picture 5">
            <a:extLst>
              <a:ext uri="{FF2B5EF4-FFF2-40B4-BE49-F238E27FC236}">
                <a16:creationId xmlns:a16="http://schemas.microsoft.com/office/drawing/2014/main" id="{A56ACEE1-26CA-98F9-AE74-15A5A84D4DC4}"/>
              </a:ext>
            </a:extLst>
          </p:cNvPr>
          <p:cNvPicPr>
            <a:picLocks noChangeAspect="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173480" y="793041"/>
            <a:ext cx="989478" cy="989478"/>
          </a:xfrm>
          <a:prstGeom prst="rect">
            <a:avLst/>
          </a:prstGeom>
        </p:spPr>
      </p:pic>
    </p:spTree>
    <p:extLst>
      <p:ext uri="{BB962C8B-B14F-4D97-AF65-F5344CB8AC3E}">
        <p14:creationId xmlns:p14="http://schemas.microsoft.com/office/powerpoint/2010/main" val="678991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0436" y="609600"/>
            <a:ext cx="8568083" cy="1356360"/>
          </a:xfrm>
        </p:spPr>
        <p:txBody>
          <a:bodyPr/>
          <a:lstStyle/>
          <a:p>
            <a:r>
              <a:rPr lang="en-US" dirty="0"/>
              <a:t>Communications: Internet Security</a:t>
            </a:r>
          </a:p>
        </p:txBody>
      </p:sp>
      <p:sp>
        <p:nvSpPr>
          <p:cNvPr id="3" name="Content Placeholder 2"/>
          <p:cNvSpPr>
            <a:spLocks noGrp="1"/>
          </p:cNvSpPr>
          <p:nvPr>
            <p:ph idx="1"/>
          </p:nvPr>
        </p:nvSpPr>
        <p:spPr/>
        <p:txBody>
          <a:bodyPr>
            <a:noAutofit/>
          </a:bodyPr>
          <a:lstStyle/>
          <a:p>
            <a:r>
              <a:rPr lang="en-US" sz="2400" dirty="0"/>
              <a:t>When connecting to public </a:t>
            </a:r>
            <a:r>
              <a:rPr lang="en-US" sz="2400" dirty="0" err="1"/>
              <a:t>WiFi</a:t>
            </a:r>
            <a:r>
              <a:rPr lang="en-US" sz="2400" dirty="0"/>
              <a:t> network, use a VPN if available or a mobile hotspot instead</a:t>
            </a:r>
          </a:p>
          <a:p>
            <a:r>
              <a:rPr lang="en-US" sz="2400" dirty="0"/>
              <a:t>PII must never be placed in the body of an email; instead, it must be sent as an encrypted attachment if no better alternative to email is possible</a:t>
            </a:r>
          </a:p>
          <a:p>
            <a:r>
              <a:rPr lang="en-US" sz="2400" dirty="0"/>
              <a:t>The password for an encrypted attachment must be sent through a different form of communication (separation of mediums)</a:t>
            </a:r>
          </a:p>
          <a:p>
            <a:pPr lvl="1"/>
            <a:r>
              <a:rPr lang="en-US" sz="2400" dirty="0"/>
              <a:t>Phone call</a:t>
            </a:r>
          </a:p>
          <a:p>
            <a:pPr lvl="1"/>
            <a:r>
              <a:rPr lang="en-US" sz="2400" dirty="0"/>
              <a:t>Text</a:t>
            </a:r>
          </a:p>
          <a:p>
            <a:pPr lvl="1"/>
            <a:r>
              <a:rPr lang="en-US" sz="2400" dirty="0"/>
              <a:t>Previously known password</a:t>
            </a:r>
          </a:p>
        </p:txBody>
      </p:sp>
      <p:pic>
        <p:nvPicPr>
          <p:cNvPr id="4" name="Picture 3">
            <a:extLst>
              <a:ext uri="{FF2B5EF4-FFF2-40B4-BE49-F238E27FC236}">
                <a16:creationId xmlns:a16="http://schemas.microsoft.com/office/drawing/2014/main" id="{15CF55EC-4666-468B-BF6F-267C511A820B}"/>
              </a:ext>
            </a:extLst>
          </p:cNvPr>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143000" y="634061"/>
            <a:ext cx="1307437" cy="1307437"/>
          </a:xfrm>
          <a:prstGeom prst="rect">
            <a:avLst/>
          </a:prstGeom>
        </p:spPr>
      </p:pic>
    </p:spTree>
    <p:extLst>
      <p:ext uri="{BB962C8B-B14F-4D97-AF65-F5344CB8AC3E}">
        <p14:creationId xmlns:p14="http://schemas.microsoft.com/office/powerpoint/2010/main" val="2692353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861732"/>
            <a:ext cx="9872871" cy="3234267"/>
          </a:xfrm>
        </p:spPr>
        <p:txBody>
          <a:bodyPr>
            <a:noAutofit/>
          </a:bodyPr>
          <a:lstStyle/>
          <a:p>
            <a:r>
              <a:rPr lang="en-US" sz="2400" dirty="0"/>
              <a:t>Common file encryption programs include:</a:t>
            </a:r>
          </a:p>
          <a:p>
            <a:pPr lvl="1"/>
            <a:r>
              <a:rPr lang="en-US" sz="2200" b="1" dirty="0"/>
              <a:t>Microsoft Office:</a:t>
            </a:r>
            <a:r>
              <a:rPr lang="en-US" sz="2200" dirty="0"/>
              <a:t> Encrypt Office files</a:t>
            </a:r>
          </a:p>
          <a:p>
            <a:pPr lvl="1"/>
            <a:r>
              <a:rPr lang="en-US" sz="2200" b="1" dirty="0"/>
              <a:t>Adobe Acrobat Pro: </a:t>
            </a:r>
            <a:r>
              <a:rPr lang="en-US" sz="2200" dirty="0"/>
              <a:t>Encrypt PDF files</a:t>
            </a:r>
          </a:p>
          <a:p>
            <a:pPr lvl="1"/>
            <a:r>
              <a:rPr lang="en-US" sz="2200" b="1" dirty="0"/>
              <a:t>7zip:</a:t>
            </a:r>
            <a:r>
              <a:rPr lang="en-US" sz="2200" dirty="0"/>
              <a:t> Compress &amp; encrypt files</a:t>
            </a:r>
          </a:p>
          <a:p>
            <a:pPr lvl="1"/>
            <a:r>
              <a:rPr lang="en-US" sz="2200" b="1" dirty="0"/>
              <a:t>NAPS2:</a:t>
            </a:r>
            <a:r>
              <a:rPr lang="en-US" sz="2200" dirty="0"/>
              <a:t> Scan documents directly to an encrypted PDF file</a:t>
            </a:r>
          </a:p>
          <a:p>
            <a:endParaRPr lang="en-US" sz="2400" dirty="0"/>
          </a:p>
        </p:txBody>
      </p:sp>
      <p:sp>
        <p:nvSpPr>
          <p:cNvPr id="6" name="Title 1">
            <a:extLst>
              <a:ext uri="{FF2B5EF4-FFF2-40B4-BE49-F238E27FC236}">
                <a16:creationId xmlns:a16="http://schemas.microsoft.com/office/drawing/2014/main" id="{79179B21-8752-0170-3C23-762B72EFB5DA}"/>
              </a:ext>
            </a:extLst>
          </p:cNvPr>
          <p:cNvSpPr>
            <a:spLocks noGrp="1"/>
          </p:cNvSpPr>
          <p:nvPr>
            <p:ph type="title"/>
          </p:nvPr>
        </p:nvSpPr>
        <p:spPr>
          <a:xfrm>
            <a:off x="2450436" y="609600"/>
            <a:ext cx="8568083" cy="1356360"/>
          </a:xfrm>
        </p:spPr>
        <p:txBody>
          <a:bodyPr/>
          <a:lstStyle/>
          <a:p>
            <a:r>
              <a:rPr lang="en-US" dirty="0"/>
              <a:t>Communications: Internet Security</a:t>
            </a:r>
          </a:p>
        </p:txBody>
      </p:sp>
      <p:pic>
        <p:nvPicPr>
          <p:cNvPr id="7" name="Picture 6">
            <a:extLst>
              <a:ext uri="{FF2B5EF4-FFF2-40B4-BE49-F238E27FC236}">
                <a16:creationId xmlns:a16="http://schemas.microsoft.com/office/drawing/2014/main" id="{893F5FD6-75F2-F711-5188-B90A366700E6}"/>
              </a:ext>
            </a:extLst>
          </p:cNvPr>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143000" y="634061"/>
            <a:ext cx="1307437" cy="1307437"/>
          </a:xfrm>
          <a:prstGeom prst="rect">
            <a:avLst/>
          </a:prstGeom>
        </p:spPr>
      </p:pic>
    </p:spTree>
    <p:extLst>
      <p:ext uri="{BB962C8B-B14F-4D97-AF65-F5344CB8AC3E}">
        <p14:creationId xmlns:p14="http://schemas.microsoft.com/office/powerpoint/2010/main" val="2095418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0436" y="609600"/>
            <a:ext cx="8568083" cy="1356360"/>
          </a:xfrm>
        </p:spPr>
        <p:txBody>
          <a:bodyPr/>
          <a:lstStyle/>
          <a:p>
            <a:r>
              <a:rPr lang="en-US" dirty="0"/>
              <a:t>Communications: Internet Security</a:t>
            </a:r>
          </a:p>
        </p:txBody>
      </p:sp>
      <p:sp>
        <p:nvSpPr>
          <p:cNvPr id="3" name="Content Placeholder 2"/>
          <p:cNvSpPr>
            <a:spLocks noGrp="1"/>
          </p:cNvSpPr>
          <p:nvPr>
            <p:ph idx="1"/>
          </p:nvPr>
        </p:nvSpPr>
        <p:spPr/>
        <p:txBody>
          <a:bodyPr>
            <a:noAutofit/>
          </a:bodyPr>
          <a:lstStyle/>
          <a:p>
            <a:r>
              <a:rPr lang="en-US" sz="2400" dirty="0"/>
              <a:t>Email accounts must be owned and administered directly by the NYSMEP or a sponsoring institution.</a:t>
            </a:r>
          </a:p>
          <a:p>
            <a:r>
              <a:rPr lang="en-US" dirty="0"/>
              <a:t>The NYSMEP or the sponsoring institution must be able to monitor actions performed by these accounts, audit communications sent and received by these accounts, and regulate access controls to these accounts. They must be able to suspend access to these accounts on demand without participation by the end user. See page 4 of the policy book for </a:t>
            </a:r>
            <a:r>
              <a:rPr lang="en-US"/>
              <a:t>more information.</a:t>
            </a:r>
            <a:endParaRPr lang="en-US" sz="2400" dirty="0"/>
          </a:p>
          <a:p>
            <a:r>
              <a:rPr lang="en-US" sz="2400" dirty="0"/>
              <a:t>Personal email accounts (gmail.com, yahoo.com, </a:t>
            </a:r>
            <a:r>
              <a:rPr lang="en-US" sz="2400" dirty="0" err="1"/>
              <a:t>etc</a:t>
            </a:r>
            <a:r>
              <a:rPr lang="en-US" sz="2400" dirty="0"/>
              <a:t>) may not be used for work.</a:t>
            </a:r>
          </a:p>
          <a:p>
            <a:endParaRPr lang="en-US" sz="2400" dirty="0"/>
          </a:p>
        </p:txBody>
      </p:sp>
      <p:pic>
        <p:nvPicPr>
          <p:cNvPr id="4" name="Picture 3">
            <a:extLst>
              <a:ext uri="{FF2B5EF4-FFF2-40B4-BE49-F238E27FC236}">
                <a16:creationId xmlns:a16="http://schemas.microsoft.com/office/drawing/2014/main" id="{15CF55EC-4666-468B-BF6F-267C511A820B}"/>
              </a:ext>
            </a:extLst>
          </p:cNvPr>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143000" y="634061"/>
            <a:ext cx="1307437" cy="1307437"/>
          </a:xfrm>
          <a:prstGeom prst="rect">
            <a:avLst/>
          </a:prstGeom>
        </p:spPr>
      </p:pic>
    </p:spTree>
    <p:extLst>
      <p:ext uri="{BB962C8B-B14F-4D97-AF65-F5344CB8AC3E}">
        <p14:creationId xmlns:p14="http://schemas.microsoft.com/office/powerpoint/2010/main" val="2397244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a:t>
            </a:r>
          </a:p>
        </p:txBody>
      </p:sp>
      <p:sp>
        <p:nvSpPr>
          <p:cNvPr id="3" name="Text Placeholder 2"/>
          <p:cNvSpPr>
            <a:spLocks noGrp="1"/>
          </p:cNvSpPr>
          <p:nvPr>
            <p:ph type="body" idx="1"/>
          </p:nvPr>
        </p:nvSpPr>
        <p:spPr/>
        <p:txBody>
          <a:bodyPr/>
          <a:lstStyle/>
          <a:p>
            <a:r>
              <a:rPr lang="en-US" dirty="0"/>
              <a:t>“Can I just send the password in a second email?”</a:t>
            </a:r>
          </a:p>
        </p:txBody>
      </p:sp>
      <p:sp>
        <p:nvSpPr>
          <p:cNvPr id="4" name="TextBox 3"/>
          <p:cNvSpPr txBox="1"/>
          <p:nvPr/>
        </p:nvSpPr>
        <p:spPr>
          <a:xfrm>
            <a:off x="4794203" y="4753496"/>
            <a:ext cx="2603597" cy="1569660"/>
          </a:xfrm>
          <a:prstGeom prst="rect">
            <a:avLst/>
          </a:prstGeom>
          <a:noFill/>
        </p:spPr>
        <p:txBody>
          <a:bodyPr wrap="square" rtlCol="0">
            <a:spAutoFit/>
          </a:bodyPr>
          <a:lstStyle/>
          <a:p>
            <a:pPr algn="ctr"/>
            <a:r>
              <a:rPr lang="en-US" sz="9600" b="1" dirty="0">
                <a:ln w="12700">
                  <a:solidFill>
                    <a:schemeClr val="accent1"/>
                  </a:solidFill>
                  <a:prstDash val="solid"/>
                </a:ln>
                <a:solidFill>
                  <a:srgbClr val="2A68AF"/>
                </a:solidFill>
                <a:effectLst>
                  <a:outerShdw dist="38100" dir="2640000" algn="bl" rotWithShape="0">
                    <a:schemeClr val="accent1"/>
                  </a:outerShdw>
                </a:effectLst>
                <a:latin typeface="Montserrat" panose="02000505000000020004" pitchFamily="2" charset="0"/>
              </a:rPr>
              <a:t>NO</a:t>
            </a:r>
          </a:p>
        </p:txBody>
      </p:sp>
    </p:spTree>
    <p:extLst>
      <p:ext uri="{BB962C8B-B14F-4D97-AF65-F5344CB8AC3E}">
        <p14:creationId xmlns:p14="http://schemas.microsoft.com/office/powerpoint/2010/main" val="3920735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b="1" dirty="0"/>
              <a:t>Discuss: </a:t>
            </a:r>
            <a:r>
              <a:rPr lang="en-US" sz="2400" dirty="0"/>
              <a:t>what if I do not have another way to contact the individual?</a:t>
            </a:r>
          </a:p>
          <a:p>
            <a:r>
              <a:rPr lang="en-US" sz="2400" dirty="0"/>
              <a:t>Include a confidentiality notice at the bottom of emails containing such attachments or information</a:t>
            </a:r>
          </a:p>
        </p:txBody>
      </p:sp>
      <p:sp>
        <p:nvSpPr>
          <p:cNvPr id="6" name="Title 1">
            <a:extLst>
              <a:ext uri="{FF2B5EF4-FFF2-40B4-BE49-F238E27FC236}">
                <a16:creationId xmlns:a16="http://schemas.microsoft.com/office/drawing/2014/main" id="{CC2B83F9-B014-0EE6-0A4B-4318E1D3D0C3}"/>
              </a:ext>
            </a:extLst>
          </p:cNvPr>
          <p:cNvSpPr>
            <a:spLocks noGrp="1"/>
          </p:cNvSpPr>
          <p:nvPr>
            <p:ph type="title"/>
          </p:nvPr>
        </p:nvSpPr>
        <p:spPr>
          <a:xfrm>
            <a:off x="2450436" y="609600"/>
            <a:ext cx="8568083" cy="1356360"/>
          </a:xfrm>
        </p:spPr>
        <p:txBody>
          <a:bodyPr/>
          <a:lstStyle/>
          <a:p>
            <a:r>
              <a:rPr lang="en-US" dirty="0"/>
              <a:t>Communications: Internet Security</a:t>
            </a:r>
          </a:p>
        </p:txBody>
      </p:sp>
      <p:pic>
        <p:nvPicPr>
          <p:cNvPr id="7" name="Picture 6">
            <a:extLst>
              <a:ext uri="{FF2B5EF4-FFF2-40B4-BE49-F238E27FC236}">
                <a16:creationId xmlns:a16="http://schemas.microsoft.com/office/drawing/2014/main" id="{F603E5E6-2C79-79D0-E7AF-DCF220585A76}"/>
              </a:ext>
            </a:extLst>
          </p:cNvPr>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143000" y="634061"/>
            <a:ext cx="1307437" cy="1307437"/>
          </a:xfrm>
          <a:prstGeom prst="rect">
            <a:avLst/>
          </a:prstGeom>
        </p:spPr>
      </p:pic>
    </p:spTree>
    <p:extLst>
      <p:ext uri="{BB962C8B-B14F-4D97-AF65-F5344CB8AC3E}">
        <p14:creationId xmlns:p14="http://schemas.microsoft.com/office/powerpoint/2010/main" val="3874161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Personally Identifiable Information (PII)</a:t>
            </a:r>
          </a:p>
        </p:txBody>
      </p:sp>
      <p:sp>
        <p:nvSpPr>
          <p:cNvPr id="3" name="Content Placeholder 2"/>
          <p:cNvSpPr>
            <a:spLocks noGrp="1"/>
          </p:cNvSpPr>
          <p:nvPr>
            <p:ph idx="1"/>
          </p:nvPr>
        </p:nvSpPr>
        <p:spPr/>
        <p:txBody>
          <a:bodyPr>
            <a:normAutofit/>
          </a:bodyPr>
          <a:lstStyle/>
          <a:p>
            <a:pPr marL="45720" indent="0">
              <a:buNone/>
            </a:pPr>
            <a:r>
              <a:rPr lang="en-US" sz="2400" dirty="0"/>
              <a:t>Personally Identifiable Information can be any information about an individual that can be used on its own or with other information to uniquely identify, contact, or locate them</a:t>
            </a:r>
          </a:p>
        </p:txBody>
      </p:sp>
      <p:sp>
        <p:nvSpPr>
          <p:cNvPr id="4" name="TextBox 3"/>
          <p:cNvSpPr txBox="1"/>
          <p:nvPr>
            <p:custDataLst>
              <p:tags r:id="rId1"/>
            </p:custDataLst>
          </p:nvPr>
        </p:nvSpPr>
        <p:spPr>
          <a:xfrm>
            <a:off x="2667001" y="4067487"/>
            <a:ext cx="7086599" cy="1384995"/>
          </a:xfrm>
          <a:prstGeom prst="rect">
            <a:avLst/>
          </a:prstGeom>
          <a:solidFill>
            <a:srgbClr val="646464"/>
          </a:solidFill>
          <a:ln w="3175">
            <a:solidFill>
              <a:srgbClr val="000099"/>
            </a:solidFill>
          </a:ln>
          <a:effectLst>
            <a:glow rad="228600">
              <a:srgbClr val="2A68AF">
                <a:alpha val="40000"/>
              </a:srgbClr>
            </a:glow>
          </a:effectLst>
        </p:spPr>
        <p:txBody>
          <a:bodyPr wrap="square" rtlCol="0">
            <a:spAutoFit/>
          </a:bodyPr>
          <a:lstStyle/>
          <a:p>
            <a:pPr algn="ctr"/>
            <a:r>
              <a:rPr lang="en-US" sz="2800" b="1" dirty="0">
                <a:solidFill>
                  <a:schemeClr val="bg1"/>
                </a:solidFill>
              </a:rPr>
              <a:t>As an MEP employee or contractor, you are responsible for protecting any data that you have collected</a:t>
            </a:r>
          </a:p>
        </p:txBody>
      </p:sp>
    </p:spTree>
    <p:extLst>
      <p:ext uri="{BB962C8B-B14F-4D97-AF65-F5344CB8AC3E}">
        <p14:creationId xmlns:p14="http://schemas.microsoft.com/office/powerpoint/2010/main" val="259194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 Notice</a:t>
            </a:r>
          </a:p>
        </p:txBody>
      </p:sp>
      <p:sp>
        <p:nvSpPr>
          <p:cNvPr id="3" name="Content Placeholder 2"/>
          <p:cNvSpPr>
            <a:spLocks noGrp="1"/>
          </p:cNvSpPr>
          <p:nvPr>
            <p:ph idx="1"/>
          </p:nvPr>
        </p:nvSpPr>
        <p:spPr/>
        <p:txBody>
          <a:bodyPr/>
          <a:lstStyle/>
          <a:p>
            <a:pPr marL="34290" indent="0">
              <a:buNone/>
            </a:pPr>
            <a:r>
              <a:rPr lang="en-US" dirty="0">
                <a:latin typeface="Consolas" panose="020B0609020204030204" pitchFamily="49" charset="0"/>
              </a:rPr>
              <a:t>"This electronic message is intended to be for the use only of the named recipient, and may contain information from the [organization] that is confidential or privileged, or protected FERPA. If you are not the intended recipient, you are hereby notified that any disclosure, copying, distribution or use of the contents of this message is strictly prohibited. If you have received this message in error or are not the named recipient, please notify us immediately, either by contacting the sender at the electronic mail address noted above or calling the [organization] at [phone number], and delete and destroy all copies of this message. Thank you"</a:t>
            </a:r>
          </a:p>
        </p:txBody>
      </p:sp>
    </p:spTree>
    <p:extLst>
      <p:ext uri="{BB962C8B-B14F-4D97-AF65-F5344CB8AC3E}">
        <p14:creationId xmlns:p14="http://schemas.microsoft.com/office/powerpoint/2010/main" val="3047258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BREACH OF DATA</a:t>
            </a:r>
          </a:p>
        </p:txBody>
      </p:sp>
      <p:sp>
        <p:nvSpPr>
          <p:cNvPr id="3" name="Text Placeholder 2"/>
          <p:cNvSpPr>
            <a:spLocks noGrp="1"/>
          </p:cNvSpPr>
          <p:nvPr>
            <p:ph type="body" idx="1"/>
          </p:nvPr>
        </p:nvSpPr>
        <p:spPr/>
        <p:txBody>
          <a:bodyPr/>
          <a:lstStyle/>
          <a:p>
            <a:r>
              <a:rPr lang="en-US" dirty="0"/>
              <a:t>RISKS | CAUSES | REPORTING</a:t>
            </a:r>
          </a:p>
        </p:txBody>
      </p:sp>
      <p:pic>
        <p:nvPicPr>
          <p:cNvPr id="5" name="Picture 4">
            <a:extLst>
              <a:ext uri="{FF2B5EF4-FFF2-40B4-BE49-F238E27FC236}">
                <a16:creationId xmlns:a16="http://schemas.microsoft.com/office/drawing/2014/main" id="{FC0A7780-13EB-9B19-4AF6-1ED165B61742}"/>
              </a:ext>
            </a:extLst>
          </p:cNvPr>
          <p:cNvPicPr>
            <a:picLocks noChangeAspect="1"/>
          </p:cNvPicPr>
          <p:nvPr/>
        </p:nvPicPr>
        <p:blipFill>
          <a:blip r:embed="rId2"/>
          <a:srcRect/>
          <a:stretch/>
        </p:blipFill>
        <p:spPr>
          <a:xfrm>
            <a:off x="4866868" y="6004819"/>
            <a:ext cx="2458264" cy="445219"/>
          </a:xfrm>
          <a:prstGeom prst="rect">
            <a:avLst/>
          </a:prstGeom>
        </p:spPr>
      </p:pic>
    </p:spTree>
    <p:extLst>
      <p:ext uri="{BB962C8B-B14F-4D97-AF65-F5344CB8AC3E}">
        <p14:creationId xmlns:p14="http://schemas.microsoft.com/office/powerpoint/2010/main" val="262928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Risks of improper handling</a:t>
            </a:r>
          </a:p>
        </p:txBody>
      </p:sp>
      <p:sp>
        <p:nvSpPr>
          <p:cNvPr id="12" name="Rounded Rectangle 11"/>
          <p:cNvSpPr/>
          <p:nvPr>
            <p:custDataLst>
              <p:tags r:id="rId1"/>
            </p:custDataLst>
          </p:nvPr>
        </p:nvSpPr>
        <p:spPr bwMode="auto">
          <a:xfrm>
            <a:off x="1709367" y="1721180"/>
            <a:ext cx="8763000" cy="1828800"/>
          </a:xfrm>
          <a:prstGeom prst="round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dirty="0">
              <a:latin typeface="Times" pitchFamily="18" charset="0"/>
            </a:endParaRPr>
          </a:p>
        </p:txBody>
      </p:sp>
      <p:sp>
        <p:nvSpPr>
          <p:cNvPr id="13" name="TextBox 12"/>
          <p:cNvSpPr txBox="1"/>
          <p:nvPr>
            <p:custDataLst>
              <p:tags r:id="rId2"/>
            </p:custDataLst>
          </p:nvPr>
        </p:nvSpPr>
        <p:spPr>
          <a:xfrm>
            <a:off x="2168744" y="1644980"/>
            <a:ext cx="6934200" cy="1569660"/>
          </a:xfrm>
          <a:prstGeom prst="rect">
            <a:avLst/>
          </a:prstGeom>
          <a:noFill/>
        </p:spPr>
        <p:txBody>
          <a:bodyPr wrap="square" rtlCol="0">
            <a:spAutoFit/>
          </a:bodyPr>
          <a:lstStyle/>
          <a:p>
            <a:pPr>
              <a:buClr>
                <a:srgbClr val="18203B"/>
              </a:buClr>
            </a:pPr>
            <a:r>
              <a:rPr lang="en-US" sz="2400" dirty="0">
                <a:solidFill>
                  <a:schemeClr val="bg1"/>
                </a:solidFill>
              </a:rPr>
              <a:t>Risks to </a:t>
            </a:r>
            <a:r>
              <a:rPr lang="en-US" sz="2400" b="1" i="1" dirty="0">
                <a:solidFill>
                  <a:schemeClr val="bg1"/>
                </a:solidFill>
              </a:rPr>
              <a:t>Migrant Children and Families</a:t>
            </a:r>
          </a:p>
          <a:p>
            <a:pPr marL="461963" indent="-285750">
              <a:buClr>
                <a:schemeClr val="bg1"/>
              </a:buClr>
              <a:buFont typeface="Wingdings" pitchFamily="2" charset="2"/>
              <a:buChar char="§"/>
            </a:pPr>
            <a:r>
              <a:rPr lang="en-US" dirty="0">
                <a:solidFill>
                  <a:schemeClr val="bg1"/>
                </a:solidFill>
              </a:rPr>
              <a:t>Identity theft, financial loss, and/or credit damage</a:t>
            </a:r>
          </a:p>
          <a:p>
            <a:pPr marL="461963" indent="-285750">
              <a:buClr>
                <a:schemeClr val="bg1"/>
              </a:buClr>
              <a:buFont typeface="Wingdings" pitchFamily="2" charset="2"/>
              <a:buChar char="§"/>
            </a:pPr>
            <a:r>
              <a:rPr lang="en-US" dirty="0">
                <a:solidFill>
                  <a:schemeClr val="bg1"/>
                </a:solidFill>
              </a:rPr>
              <a:t>Emotional distress</a:t>
            </a:r>
          </a:p>
          <a:p>
            <a:pPr marL="461963" indent="-285750">
              <a:buClr>
                <a:schemeClr val="bg1"/>
              </a:buClr>
              <a:buFont typeface="Wingdings" pitchFamily="2" charset="2"/>
              <a:buChar char="§"/>
            </a:pPr>
            <a:r>
              <a:rPr lang="en-US" dirty="0">
                <a:solidFill>
                  <a:schemeClr val="bg1"/>
                </a:solidFill>
              </a:rPr>
              <a:t>Loss of confidence in the government</a:t>
            </a:r>
          </a:p>
          <a:p>
            <a:pPr marL="342900" indent="-342900">
              <a:buClr>
                <a:schemeClr val="bg1"/>
              </a:buClr>
              <a:buFont typeface="Wingdings" pitchFamily="2" charset="2"/>
              <a:buChar char="§"/>
            </a:pPr>
            <a:endParaRPr lang="en-US" dirty="0"/>
          </a:p>
        </p:txBody>
      </p:sp>
      <p:sp>
        <p:nvSpPr>
          <p:cNvPr id="14" name="Rounded Rectangle 13"/>
          <p:cNvSpPr/>
          <p:nvPr>
            <p:custDataLst>
              <p:tags r:id="rId3"/>
            </p:custDataLst>
          </p:nvPr>
        </p:nvSpPr>
        <p:spPr bwMode="auto">
          <a:xfrm>
            <a:off x="1711544" y="3033564"/>
            <a:ext cx="8763000" cy="2057400"/>
          </a:xfrm>
          <a:prstGeom prst="round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dirty="0">
              <a:latin typeface="Times" pitchFamily="18" charset="0"/>
            </a:endParaRPr>
          </a:p>
        </p:txBody>
      </p:sp>
      <p:sp>
        <p:nvSpPr>
          <p:cNvPr id="15" name="TextBox 14"/>
          <p:cNvSpPr txBox="1"/>
          <p:nvPr>
            <p:custDataLst>
              <p:tags r:id="rId4"/>
            </p:custDataLst>
          </p:nvPr>
        </p:nvSpPr>
        <p:spPr>
          <a:xfrm>
            <a:off x="2168744" y="3038808"/>
            <a:ext cx="8321040" cy="1846659"/>
          </a:xfrm>
          <a:prstGeom prst="rect">
            <a:avLst/>
          </a:prstGeom>
          <a:noFill/>
        </p:spPr>
        <p:txBody>
          <a:bodyPr wrap="square" rtlCol="0">
            <a:spAutoFit/>
          </a:bodyPr>
          <a:lstStyle/>
          <a:p>
            <a:r>
              <a:rPr lang="en-US" sz="2400" dirty="0">
                <a:solidFill>
                  <a:schemeClr val="bg1"/>
                </a:solidFill>
              </a:rPr>
              <a:t>Risks to </a:t>
            </a:r>
            <a:r>
              <a:rPr lang="en-US" sz="2400" b="1" i="1" dirty="0">
                <a:solidFill>
                  <a:schemeClr val="bg1"/>
                </a:solidFill>
              </a:rPr>
              <a:t>MEP</a:t>
            </a:r>
            <a:r>
              <a:rPr lang="en-US" sz="2400" dirty="0">
                <a:solidFill>
                  <a:schemeClr val="bg1"/>
                </a:solidFill>
              </a:rPr>
              <a:t> </a:t>
            </a:r>
            <a:r>
              <a:rPr lang="en-US" sz="2400" b="1" i="1" dirty="0">
                <a:solidFill>
                  <a:schemeClr val="bg1"/>
                </a:solidFill>
              </a:rPr>
              <a:t>Employees</a:t>
            </a:r>
          </a:p>
          <a:p>
            <a:pPr marL="520700" indent="-285750">
              <a:buClr>
                <a:schemeClr val="bg1"/>
              </a:buClr>
              <a:buFont typeface="Wingdings" pitchFamily="2" charset="2"/>
              <a:buChar char="§"/>
            </a:pPr>
            <a:r>
              <a:rPr lang="en-US" dirty="0">
                <a:solidFill>
                  <a:schemeClr val="bg1"/>
                </a:solidFill>
              </a:rPr>
              <a:t>Disciplinary action resulting in: loss of clearance, loss of access to PII, or loss of employment</a:t>
            </a:r>
          </a:p>
          <a:p>
            <a:pPr marL="520700" indent="-285750">
              <a:buClr>
                <a:schemeClr val="bg1"/>
              </a:buClr>
              <a:buFont typeface="Wingdings" pitchFamily="2" charset="2"/>
              <a:buChar char="§"/>
            </a:pPr>
            <a:r>
              <a:rPr lang="en-US" dirty="0">
                <a:solidFill>
                  <a:schemeClr val="bg1"/>
                </a:solidFill>
              </a:rPr>
              <a:t>Penalties under the Family Educational Rights and Privacy Act Privacy Act</a:t>
            </a:r>
          </a:p>
          <a:p>
            <a:pPr marL="520700" indent="-285750">
              <a:buClr>
                <a:schemeClr val="bg1"/>
              </a:buClr>
              <a:buFont typeface="Wingdings" pitchFamily="2" charset="2"/>
              <a:buChar char="§"/>
            </a:pPr>
            <a:r>
              <a:rPr lang="en-US" dirty="0">
                <a:solidFill>
                  <a:schemeClr val="bg1"/>
                </a:solidFill>
              </a:rPr>
              <a:t>Diminished reputation</a:t>
            </a:r>
          </a:p>
          <a:p>
            <a:pPr marL="342900" indent="-342900">
              <a:buClr>
                <a:schemeClr val="bg1"/>
              </a:buClr>
              <a:buFont typeface="Wingdings" pitchFamily="2" charset="2"/>
              <a:buChar char="§"/>
            </a:pPr>
            <a:endParaRPr lang="en-US" dirty="0"/>
          </a:p>
        </p:txBody>
      </p:sp>
      <p:sp>
        <p:nvSpPr>
          <p:cNvPr id="16" name="Rounded Rectangle 15"/>
          <p:cNvSpPr/>
          <p:nvPr>
            <p:custDataLst>
              <p:tags r:id="rId5"/>
            </p:custDataLst>
          </p:nvPr>
        </p:nvSpPr>
        <p:spPr bwMode="auto">
          <a:xfrm>
            <a:off x="1709368" y="4599675"/>
            <a:ext cx="8763000" cy="1722061"/>
          </a:xfrm>
          <a:prstGeom prst="roundRect">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dirty="0">
              <a:latin typeface="Times" pitchFamily="18" charset="0"/>
            </a:endParaRPr>
          </a:p>
        </p:txBody>
      </p:sp>
      <p:sp>
        <p:nvSpPr>
          <p:cNvPr id="17" name="TextBox 16"/>
          <p:cNvSpPr txBox="1"/>
          <p:nvPr>
            <p:custDataLst>
              <p:tags r:id="rId6"/>
            </p:custDataLst>
          </p:nvPr>
        </p:nvSpPr>
        <p:spPr>
          <a:xfrm>
            <a:off x="2188451" y="4271320"/>
            <a:ext cx="6934200" cy="2215991"/>
          </a:xfrm>
          <a:prstGeom prst="rect">
            <a:avLst/>
          </a:prstGeom>
          <a:noFill/>
        </p:spPr>
        <p:txBody>
          <a:bodyPr wrap="square" rtlCol="0">
            <a:spAutoFit/>
          </a:bodyPr>
          <a:lstStyle/>
          <a:p>
            <a:endParaRPr lang="en-US" sz="2400" dirty="0">
              <a:solidFill>
                <a:schemeClr val="bg1"/>
              </a:solidFill>
            </a:endParaRPr>
          </a:p>
          <a:p>
            <a:r>
              <a:rPr lang="en-US" sz="2400" dirty="0">
                <a:solidFill>
                  <a:schemeClr val="bg1"/>
                </a:solidFill>
              </a:rPr>
              <a:t>Risks to the </a:t>
            </a:r>
            <a:r>
              <a:rPr lang="en-US" sz="2400" b="1" i="1" dirty="0">
                <a:solidFill>
                  <a:schemeClr val="bg1"/>
                </a:solidFill>
              </a:rPr>
              <a:t>MEP</a:t>
            </a:r>
          </a:p>
          <a:p>
            <a:pPr marL="520700" indent="-285750">
              <a:buClr>
                <a:schemeClr val="bg1"/>
              </a:buClr>
              <a:buFont typeface="Wingdings" pitchFamily="2" charset="2"/>
              <a:buChar char="§"/>
            </a:pPr>
            <a:r>
              <a:rPr lang="en-US" dirty="0">
                <a:solidFill>
                  <a:schemeClr val="bg1"/>
                </a:solidFill>
              </a:rPr>
              <a:t>Diminished reputation</a:t>
            </a:r>
          </a:p>
          <a:p>
            <a:pPr marL="520700" indent="-285750">
              <a:buClr>
                <a:schemeClr val="bg1"/>
              </a:buClr>
              <a:buFont typeface="Wingdings" pitchFamily="2" charset="2"/>
              <a:buChar char="§"/>
            </a:pPr>
            <a:r>
              <a:rPr lang="en-US" dirty="0">
                <a:solidFill>
                  <a:schemeClr val="bg1"/>
                </a:solidFill>
              </a:rPr>
              <a:t>Costs of mitigation and/or litigation</a:t>
            </a:r>
          </a:p>
          <a:p>
            <a:pPr marL="520700" indent="-285750">
              <a:buClr>
                <a:schemeClr val="bg1"/>
              </a:buClr>
              <a:buFont typeface="Wingdings" pitchFamily="2" charset="2"/>
              <a:buChar char="§"/>
            </a:pPr>
            <a:r>
              <a:rPr lang="en-US" dirty="0">
                <a:solidFill>
                  <a:schemeClr val="bg1"/>
                </a:solidFill>
              </a:rPr>
              <a:t>Impact on agency processes</a:t>
            </a:r>
          </a:p>
          <a:p>
            <a:pPr marL="520700" indent="-285750">
              <a:buClr>
                <a:schemeClr val="bg1"/>
              </a:buClr>
              <a:buFont typeface="Wingdings" pitchFamily="2" charset="2"/>
              <a:buChar char="§"/>
            </a:pPr>
            <a:r>
              <a:rPr lang="en-US" dirty="0">
                <a:solidFill>
                  <a:schemeClr val="bg1"/>
                </a:solidFill>
              </a:rPr>
              <a:t>Loss of the public trust</a:t>
            </a:r>
          </a:p>
          <a:p>
            <a:pPr marL="342900" indent="-342900">
              <a:buClr>
                <a:schemeClr val="bg1"/>
              </a:buClr>
              <a:buFont typeface="Wingdings" pitchFamily="2" charset="2"/>
              <a:buChar char="§"/>
            </a:pPr>
            <a:endParaRPr lang="en-US" dirty="0">
              <a:solidFill>
                <a:schemeClr val="bg1"/>
              </a:solidFill>
            </a:endParaRPr>
          </a:p>
        </p:txBody>
      </p:sp>
    </p:spTree>
    <p:extLst>
      <p:ext uri="{BB962C8B-B14F-4D97-AF65-F5344CB8AC3E}">
        <p14:creationId xmlns:p14="http://schemas.microsoft.com/office/powerpoint/2010/main" val="2691610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ppt_x"/>
                                          </p:val>
                                        </p:tav>
                                        <p:tav tm="100000">
                                          <p:val>
                                            <p:strVal val="#ppt_x"/>
                                          </p:val>
                                        </p:tav>
                                      </p:tavLst>
                                    </p:anim>
                                    <p:anim calcmode="lin" valueType="num">
                                      <p:cBhvr additive="base">
                                        <p:cTn id="28" dur="500" fill="hold"/>
                                        <p:tgtEl>
                                          <p:spTgt spid="1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4" grpId="0" animBg="1"/>
      <p:bldP spid="15" grpId="0"/>
      <p:bldP spid="16" grpId="0" animBg="1"/>
      <p:bldP spid="1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a:t>
            </a:r>
          </a:p>
        </p:txBody>
      </p:sp>
      <p:sp>
        <p:nvSpPr>
          <p:cNvPr id="3" name="Content Placeholder 2"/>
          <p:cNvSpPr>
            <a:spLocks noGrp="1"/>
          </p:cNvSpPr>
          <p:nvPr>
            <p:ph idx="1"/>
          </p:nvPr>
        </p:nvSpPr>
        <p:spPr/>
        <p:txBody>
          <a:bodyPr>
            <a:normAutofit/>
          </a:bodyPr>
          <a:lstStyle/>
          <a:p>
            <a:r>
              <a:rPr lang="en-US" sz="2400" dirty="0"/>
              <a:t>Can be a simple mistake, such as sending an email with PII to the wrong recipient</a:t>
            </a:r>
          </a:p>
          <a:p>
            <a:r>
              <a:rPr lang="en-US" sz="2400" dirty="0"/>
              <a:t>Can be the result of a compromised account or device</a:t>
            </a:r>
          </a:p>
          <a:p>
            <a:r>
              <a:rPr lang="en-US" sz="2400" dirty="0"/>
              <a:t>Theft of device</a:t>
            </a:r>
          </a:p>
          <a:p>
            <a:r>
              <a:rPr lang="en-US" sz="2400" dirty="0"/>
              <a:t>Lack of encryption</a:t>
            </a:r>
          </a:p>
          <a:p>
            <a:r>
              <a:rPr lang="en-US" sz="2400" dirty="0"/>
              <a:t>Many more</a:t>
            </a:r>
          </a:p>
          <a:p>
            <a:endParaRPr lang="en-US" sz="2400" dirty="0"/>
          </a:p>
          <a:p>
            <a:r>
              <a:rPr lang="en-US" sz="2400" dirty="0"/>
              <a:t>Better safe than sorry- report any warning signs</a:t>
            </a:r>
          </a:p>
        </p:txBody>
      </p:sp>
    </p:spTree>
    <p:extLst>
      <p:ext uri="{BB962C8B-B14F-4D97-AF65-F5344CB8AC3E}">
        <p14:creationId xmlns:p14="http://schemas.microsoft.com/office/powerpoint/2010/main" val="2245174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a:t>
            </a:r>
          </a:p>
        </p:txBody>
      </p:sp>
      <p:sp>
        <p:nvSpPr>
          <p:cNvPr id="3" name="Content Placeholder 2"/>
          <p:cNvSpPr>
            <a:spLocks noGrp="1"/>
          </p:cNvSpPr>
          <p:nvPr>
            <p:ph idx="1"/>
          </p:nvPr>
        </p:nvSpPr>
        <p:spPr/>
        <p:txBody>
          <a:bodyPr>
            <a:normAutofit/>
          </a:bodyPr>
          <a:lstStyle/>
          <a:p>
            <a:r>
              <a:rPr lang="en-US" sz="2400" dirty="0"/>
              <a:t>Step 1: Contain the breach</a:t>
            </a:r>
          </a:p>
          <a:p>
            <a:r>
              <a:rPr lang="en-US" sz="2400" dirty="0"/>
              <a:t>Step 2: Contact immediate supervisor</a:t>
            </a:r>
          </a:p>
          <a:p>
            <a:r>
              <a:rPr lang="en-US" sz="2400" dirty="0"/>
              <a:t>Step 3: Contact the ID&amp;R / MIS2000 Director</a:t>
            </a:r>
          </a:p>
          <a:p>
            <a:r>
              <a:rPr lang="en-US" sz="2400" dirty="0"/>
              <a:t>Step 4: Document the breach</a:t>
            </a:r>
          </a:p>
          <a:p>
            <a:endParaRPr lang="en-US" sz="2400" dirty="0"/>
          </a:p>
          <a:p>
            <a:r>
              <a:rPr lang="en-US" sz="2400" dirty="0"/>
              <a:t>On many occasions, the ID&amp;R / MIS2000 Director might request that you participate in a detailed evaluation of the events leading to the breach for official records, prevention, and other uses</a:t>
            </a:r>
          </a:p>
        </p:txBody>
      </p:sp>
    </p:spTree>
    <p:extLst>
      <p:ext uri="{BB962C8B-B14F-4D97-AF65-F5344CB8AC3E}">
        <p14:creationId xmlns:p14="http://schemas.microsoft.com/office/powerpoint/2010/main" val="3098421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ENCRYPTION TOOLS</a:t>
            </a:r>
          </a:p>
        </p:txBody>
      </p:sp>
      <p:sp>
        <p:nvSpPr>
          <p:cNvPr id="3" name="Text Placeholder 2"/>
          <p:cNvSpPr>
            <a:spLocks noGrp="1"/>
          </p:cNvSpPr>
          <p:nvPr>
            <p:ph type="body" idx="1"/>
          </p:nvPr>
        </p:nvSpPr>
        <p:spPr/>
        <p:txBody>
          <a:bodyPr/>
          <a:lstStyle/>
          <a:p>
            <a:r>
              <a:rPr lang="en-US" dirty="0"/>
              <a:t>MICROSOFT OFFICE | 7-ZIP</a:t>
            </a:r>
          </a:p>
        </p:txBody>
      </p:sp>
      <p:pic>
        <p:nvPicPr>
          <p:cNvPr id="5" name="Picture 4">
            <a:extLst>
              <a:ext uri="{FF2B5EF4-FFF2-40B4-BE49-F238E27FC236}">
                <a16:creationId xmlns:a16="http://schemas.microsoft.com/office/drawing/2014/main" id="{4882F5A1-AF6C-55C8-B7A7-6D6785AA668C}"/>
              </a:ext>
            </a:extLst>
          </p:cNvPr>
          <p:cNvPicPr>
            <a:picLocks noChangeAspect="1"/>
          </p:cNvPicPr>
          <p:nvPr/>
        </p:nvPicPr>
        <p:blipFill>
          <a:blip r:embed="rId2"/>
          <a:srcRect/>
          <a:stretch/>
        </p:blipFill>
        <p:spPr>
          <a:xfrm>
            <a:off x="4866868" y="6004819"/>
            <a:ext cx="2458264" cy="445219"/>
          </a:xfrm>
          <a:prstGeom prst="rect">
            <a:avLst/>
          </a:prstGeom>
        </p:spPr>
      </p:pic>
    </p:spTree>
    <p:extLst>
      <p:ext uri="{BB962C8B-B14F-4D97-AF65-F5344CB8AC3E}">
        <p14:creationId xmlns:p14="http://schemas.microsoft.com/office/powerpoint/2010/main" val="1051886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Microsoft Office</a:t>
            </a:r>
          </a:p>
        </p:txBody>
      </p:sp>
      <p:sp>
        <p:nvSpPr>
          <p:cNvPr id="4" name="Text Placeholder 3"/>
          <p:cNvSpPr>
            <a:spLocks noGrp="1"/>
          </p:cNvSpPr>
          <p:nvPr>
            <p:ph type="body" sz="half" idx="2"/>
          </p:nvPr>
        </p:nvSpPr>
        <p:spPr/>
        <p:txBody>
          <a:bodyPr/>
          <a:lstStyle/>
          <a:p>
            <a:r>
              <a:rPr lang="en-US" dirty="0"/>
              <a:t>Add a password to any Office file with this built-in encryption utility</a:t>
            </a:r>
          </a:p>
        </p:txBody>
      </p:sp>
      <p:pic>
        <p:nvPicPr>
          <p:cNvPr id="12" name="Picture 11" descr="A picture containing chart&#10;&#10;Description automatically generated">
            <a:extLst>
              <a:ext uri="{FF2B5EF4-FFF2-40B4-BE49-F238E27FC236}">
                <a16:creationId xmlns:a16="http://schemas.microsoft.com/office/drawing/2014/main" id="{7E9E4F79-6115-85D1-32DB-B69B0FCDCA8F}"/>
              </a:ext>
            </a:extLst>
          </p:cNvPr>
          <p:cNvPicPr>
            <a:picLocks noChangeAspect="1"/>
          </p:cNvPicPr>
          <p:nvPr/>
        </p:nvPicPr>
        <p:blipFill>
          <a:blip r:embed="rId2"/>
          <a:stretch>
            <a:fillRect/>
          </a:stretch>
        </p:blipFill>
        <p:spPr>
          <a:xfrm>
            <a:off x="5760720" y="2842260"/>
            <a:ext cx="5288280" cy="1173480"/>
          </a:xfrm>
          <a:prstGeom prst="rect">
            <a:avLst/>
          </a:prstGeom>
        </p:spPr>
      </p:pic>
    </p:spTree>
    <p:extLst>
      <p:ext uri="{BB962C8B-B14F-4D97-AF65-F5344CB8AC3E}">
        <p14:creationId xmlns:p14="http://schemas.microsoft.com/office/powerpoint/2010/main" val="2245013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7-zip</a:t>
            </a:r>
          </a:p>
        </p:txBody>
      </p:sp>
      <p:pic>
        <p:nvPicPr>
          <p:cNvPr id="5" name="Picture Placeholder 4"/>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10645" b="10645"/>
          <a:stretch/>
        </p:blipFill>
        <p:spPr>
          <a:xfrm>
            <a:off x="6075336" y="1590981"/>
            <a:ext cx="4774872" cy="3758332"/>
          </a:xfrm>
        </p:spPr>
      </p:pic>
      <p:sp>
        <p:nvSpPr>
          <p:cNvPr id="4" name="Text Placeholder 3"/>
          <p:cNvSpPr>
            <a:spLocks noGrp="1"/>
          </p:cNvSpPr>
          <p:nvPr>
            <p:ph type="body" sz="half" idx="2"/>
          </p:nvPr>
        </p:nvSpPr>
        <p:spPr/>
        <p:txBody>
          <a:bodyPr/>
          <a:lstStyle/>
          <a:p>
            <a:r>
              <a:rPr lang="en-US" dirty="0"/>
              <a:t>Encrypt any file, not just .PDFs!</a:t>
            </a:r>
          </a:p>
        </p:txBody>
      </p:sp>
    </p:spTree>
    <p:extLst>
      <p:ext uri="{BB962C8B-B14F-4D97-AF65-F5344CB8AC3E}">
        <p14:creationId xmlns:p14="http://schemas.microsoft.com/office/powerpoint/2010/main" val="2935183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Guide</a:t>
            </a:r>
          </a:p>
        </p:txBody>
      </p:sp>
      <p:sp>
        <p:nvSpPr>
          <p:cNvPr id="4" name="Text Placeholder 3"/>
          <p:cNvSpPr>
            <a:spLocks noGrp="1"/>
          </p:cNvSpPr>
          <p:nvPr>
            <p:ph type="body" sz="half" idx="2"/>
          </p:nvPr>
        </p:nvSpPr>
        <p:spPr/>
        <p:txBody>
          <a:bodyPr/>
          <a:lstStyle/>
          <a:p>
            <a:r>
              <a:rPr lang="en-US" dirty="0"/>
              <a:t>All encryption steps can be found online for future reference at www.nysmigrant.org/encryption</a:t>
            </a:r>
          </a:p>
        </p:txBody>
      </p:sp>
      <p:pic>
        <p:nvPicPr>
          <p:cNvPr id="8" name="Picture Placeholder 7" descr="Icon&#10;&#10;Description automatically generated">
            <a:extLst>
              <a:ext uri="{FF2B5EF4-FFF2-40B4-BE49-F238E27FC236}">
                <a16:creationId xmlns:a16="http://schemas.microsoft.com/office/drawing/2014/main" id="{739D253D-0D6F-4694-9F2C-3DDDE85767F9}"/>
              </a:ext>
            </a:extLst>
          </p:cNvPr>
          <p:cNvPicPr>
            <a:picLocks noGrp="1" noChangeAspect="1"/>
          </p:cNvPicPr>
          <p:nvPr>
            <p:ph type="pic" idx="1"/>
          </p:nvPr>
        </p:nvPicPr>
        <p:blipFill>
          <a:blip r:embed="rId2"/>
          <a:stretch>
            <a:fillRect/>
          </a:stretch>
        </p:blipFill>
        <p:spPr>
          <a:xfrm>
            <a:off x="5413248" y="461485"/>
            <a:ext cx="5715000" cy="5715000"/>
          </a:xfrm>
        </p:spPr>
      </p:pic>
    </p:spTree>
    <p:extLst>
      <p:ext uri="{BB962C8B-B14F-4D97-AF65-F5344CB8AC3E}">
        <p14:creationId xmlns:p14="http://schemas.microsoft.com/office/powerpoint/2010/main" val="2567958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74E75-9D19-3365-679C-C3BFF3C122FA}"/>
              </a:ext>
            </a:extLst>
          </p:cNvPr>
          <p:cNvSpPr>
            <a:spLocks noGrp="1"/>
          </p:cNvSpPr>
          <p:nvPr>
            <p:ph type="title"/>
          </p:nvPr>
        </p:nvSpPr>
        <p:spPr/>
        <p:txBody>
          <a:bodyPr/>
          <a:lstStyle/>
          <a:p>
            <a:r>
              <a:rPr lang="en-US" dirty="0"/>
              <a:t>What can you do right now?</a:t>
            </a:r>
          </a:p>
        </p:txBody>
      </p:sp>
      <p:sp>
        <p:nvSpPr>
          <p:cNvPr id="3" name="Content Placeholder 2">
            <a:extLst>
              <a:ext uri="{FF2B5EF4-FFF2-40B4-BE49-F238E27FC236}">
                <a16:creationId xmlns:a16="http://schemas.microsoft.com/office/drawing/2014/main" id="{9422E765-BA96-D5C1-3134-A3FD1CE915A8}"/>
              </a:ext>
            </a:extLst>
          </p:cNvPr>
          <p:cNvSpPr>
            <a:spLocks noGrp="1"/>
          </p:cNvSpPr>
          <p:nvPr>
            <p:ph idx="1"/>
          </p:nvPr>
        </p:nvSpPr>
        <p:spPr/>
        <p:txBody>
          <a:bodyPr/>
          <a:lstStyle/>
          <a:p>
            <a:r>
              <a:rPr lang="en-US" dirty="0"/>
              <a:t>Turn on multifactor authentication for all your accounts</a:t>
            </a:r>
          </a:p>
          <a:p>
            <a:endParaRPr lang="en-US" dirty="0"/>
          </a:p>
          <a:p>
            <a:r>
              <a:rPr lang="en-US" dirty="0"/>
              <a:t>Start using a passphrase for your next account</a:t>
            </a:r>
          </a:p>
          <a:p>
            <a:endParaRPr lang="en-US" dirty="0"/>
          </a:p>
          <a:p>
            <a:r>
              <a:rPr lang="en-US" dirty="0"/>
              <a:t>Find a password manager that is right for you</a:t>
            </a:r>
          </a:p>
          <a:p>
            <a:endParaRPr lang="en-US" dirty="0"/>
          </a:p>
          <a:p>
            <a:r>
              <a:rPr lang="en-US" dirty="0"/>
              <a:t>See if a VPN is available to you through your organization</a:t>
            </a:r>
          </a:p>
          <a:p>
            <a:endParaRPr lang="en-US" dirty="0"/>
          </a:p>
        </p:txBody>
      </p:sp>
    </p:spTree>
    <p:extLst>
      <p:ext uri="{BB962C8B-B14F-4D97-AF65-F5344CB8AC3E}">
        <p14:creationId xmlns:p14="http://schemas.microsoft.com/office/powerpoint/2010/main" val="1432082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PII</a:t>
            </a:r>
          </a:p>
        </p:txBody>
      </p:sp>
      <p:sp>
        <p:nvSpPr>
          <p:cNvPr id="3" name="Oval 2"/>
          <p:cNvSpPr/>
          <p:nvPr>
            <p:custDataLst>
              <p:tags r:id="rId1"/>
            </p:custDataLst>
          </p:nvPr>
        </p:nvSpPr>
        <p:spPr bwMode="auto">
          <a:xfrm>
            <a:off x="1481087" y="1842400"/>
            <a:ext cx="4788041" cy="4446038"/>
          </a:xfrm>
          <a:prstGeom prst="ellipse">
            <a:avLst/>
          </a:prstGeom>
          <a:solidFill>
            <a:srgbClr val="2A68AF"/>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algn="r" defTabSz="914400" eaLnBrk="0" fontAlgn="base" hangingPunct="0">
              <a:spcBef>
                <a:spcPct val="0"/>
              </a:spcBef>
              <a:spcAft>
                <a:spcPct val="0"/>
              </a:spcAft>
            </a:pPr>
            <a:endParaRPr lang="en-US" sz="1900" b="1" dirty="0">
              <a:solidFill>
                <a:schemeClr val="bg1"/>
              </a:solidFill>
            </a:endParaRPr>
          </a:p>
          <a:p>
            <a:pPr algn="r" defTabSz="914400" eaLnBrk="0" fontAlgn="base" hangingPunct="0">
              <a:spcBef>
                <a:spcPct val="0"/>
              </a:spcBef>
              <a:spcAft>
                <a:spcPct val="0"/>
              </a:spcAft>
            </a:pPr>
            <a:endParaRPr lang="en-US" sz="1900" b="1" dirty="0">
              <a:solidFill>
                <a:schemeClr val="bg1"/>
              </a:solidFill>
            </a:endParaRPr>
          </a:p>
          <a:p>
            <a:pPr algn="r" defTabSz="914400" eaLnBrk="0" fontAlgn="base" hangingPunct="0">
              <a:spcBef>
                <a:spcPct val="0"/>
              </a:spcBef>
              <a:spcAft>
                <a:spcPct val="0"/>
              </a:spcAft>
            </a:pPr>
            <a:endParaRPr lang="en-US" sz="1900" b="1" dirty="0">
              <a:solidFill>
                <a:schemeClr val="bg1"/>
              </a:solidFill>
            </a:endParaRPr>
          </a:p>
        </p:txBody>
      </p:sp>
      <p:sp>
        <p:nvSpPr>
          <p:cNvPr id="4" name="TextBox 3"/>
          <p:cNvSpPr txBox="1"/>
          <p:nvPr>
            <p:custDataLst>
              <p:tags r:id="rId2"/>
            </p:custDataLst>
          </p:nvPr>
        </p:nvSpPr>
        <p:spPr>
          <a:xfrm>
            <a:off x="4474924" y="3293448"/>
            <a:ext cx="2209800" cy="1754326"/>
          </a:xfrm>
          <a:prstGeom prst="rect">
            <a:avLst/>
          </a:prstGeom>
          <a:noFill/>
        </p:spPr>
        <p:txBody>
          <a:bodyPr wrap="square" rtlCol="0">
            <a:spAutoFit/>
          </a:bodyPr>
          <a:lstStyle/>
          <a:p>
            <a:r>
              <a:rPr lang="en-US" b="1" dirty="0">
                <a:solidFill>
                  <a:schemeClr val="bg1"/>
                </a:solidFill>
              </a:rPr>
              <a:t> PII</a:t>
            </a:r>
          </a:p>
          <a:p>
            <a:pPr marL="114300" indent="-114300">
              <a:buFont typeface="Arial" panose="020B0604020202020204" pitchFamily="34" charset="0"/>
              <a:buChar char="•"/>
            </a:pPr>
            <a:r>
              <a:rPr lang="en-US" b="1" dirty="0">
                <a:solidFill>
                  <a:schemeClr val="bg1"/>
                </a:solidFill>
              </a:rPr>
              <a:t>Full Name</a:t>
            </a:r>
          </a:p>
          <a:p>
            <a:pPr marL="114300" indent="-114300">
              <a:buFont typeface="Arial" panose="020B0604020202020204" pitchFamily="34" charset="0"/>
              <a:buChar char="•"/>
            </a:pPr>
            <a:r>
              <a:rPr lang="en-US" b="1" dirty="0">
                <a:solidFill>
                  <a:schemeClr val="bg1"/>
                </a:solidFill>
              </a:rPr>
              <a:t>Email Address</a:t>
            </a:r>
          </a:p>
          <a:p>
            <a:pPr marL="114300" indent="-114300">
              <a:buFont typeface="Arial" panose="020B0604020202020204" pitchFamily="34" charset="0"/>
              <a:buChar char="•"/>
            </a:pPr>
            <a:r>
              <a:rPr lang="en-US" b="1" dirty="0">
                <a:solidFill>
                  <a:schemeClr val="bg1"/>
                </a:solidFill>
              </a:rPr>
              <a:t>Home Address</a:t>
            </a:r>
          </a:p>
          <a:p>
            <a:pPr marL="114300" indent="-114300">
              <a:buFont typeface="Arial" panose="020B0604020202020204" pitchFamily="34" charset="0"/>
              <a:buChar char="•"/>
            </a:pPr>
            <a:r>
              <a:rPr lang="en-US" b="1" dirty="0">
                <a:solidFill>
                  <a:schemeClr val="bg1"/>
                </a:solidFill>
              </a:rPr>
              <a:t>Date of Birth</a:t>
            </a:r>
          </a:p>
          <a:p>
            <a:pPr marL="114300" indent="-114300">
              <a:buFont typeface="Arial" panose="020B0604020202020204" pitchFamily="34" charset="0"/>
              <a:buChar char="•"/>
            </a:pPr>
            <a:r>
              <a:rPr lang="en-US" b="1" dirty="0">
                <a:solidFill>
                  <a:schemeClr val="bg1"/>
                </a:solidFill>
              </a:rPr>
              <a:t>Employer</a:t>
            </a:r>
          </a:p>
        </p:txBody>
      </p:sp>
      <p:sp>
        <p:nvSpPr>
          <p:cNvPr id="6" name="TextBox 5"/>
          <p:cNvSpPr txBox="1"/>
          <p:nvPr>
            <p:custDataLst>
              <p:tags r:id="rId3"/>
            </p:custDataLst>
          </p:nvPr>
        </p:nvSpPr>
        <p:spPr>
          <a:xfrm>
            <a:off x="7467601" y="3016449"/>
            <a:ext cx="2819399" cy="1938992"/>
          </a:xfrm>
          <a:prstGeom prst="rect">
            <a:avLst/>
          </a:prstGeom>
          <a:noFill/>
        </p:spPr>
        <p:txBody>
          <a:bodyPr wrap="square" rtlCol="0">
            <a:spAutoFit/>
          </a:bodyPr>
          <a:lstStyle/>
          <a:p>
            <a:r>
              <a:rPr lang="en-US" sz="2400" dirty="0">
                <a:solidFill>
                  <a:srgbClr val="2A68AF"/>
                </a:solidFill>
              </a:rPr>
              <a:t>Combining pieces of PII data could result in a set of information that is uniquely identifiable</a:t>
            </a:r>
          </a:p>
        </p:txBody>
      </p:sp>
      <p:sp>
        <p:nvSpPr>
          <p:cNvPr id="7" name="Oval 6" descr="Sensitive PII: Social Security Numbers, Drivers License or Passport Number, Date of Birth, Mother's Maiden Name, Financial Account Numbers, Medical Records, Computer Passwords and Answers to Security Questions, Criminal History"/>
          <p:cNvSpPr/>
          <p:nvPr>
            <p:custDataLst>
              <p:tags r:id="rId4"/>
            </p:custDataLst>
          </p:nvPr>
        </p:nvSpPr>
        <p:spPr bwMode="auto">
          <a:xfrm>
            <a:off x="1472097" y="2601113"/>
            <a:ext cx="2911392" cy="2928612"/>
          </a:xfrm>
          <a:prstGeom prst="ellipse">
            <a:avLst/>
          </a:prstGeom>
          <a:solidFill>
            <a:srgbClr val="DE4D00"/>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1900" dirty="0"/>
          </a:p>
        </p:txBody>
      </p:sp>
      <p:sp>
        <p:nvSpPr>
          <p:cNvPr id="8" name="Rectangle 7"/>
          <p:cNvSpPr/>
          <p:nvPr/>
        </p:nvSpPr>
        <p:spPr>
          <a:xfrm>
            <a:off x="1766319" y="3293448"/>
            <a:ext cx="3124200" cy="1754326"/>
          </a:xfrm>
          <a:prstGeom prst="rect">
            <a:avLst/>
          </a:prstGeom>
        </p:spPr>
        <p:txBody>
          <a:bodyPr wrap="square">
            <a:spAutoFit/>
          </a:bodyPr>
          <a:lstStyle/>
          <a:p>
            <a:r>
              <a:rPr lang="en-US" b="1" dirty="0">
                <a:solidFill>
                  <a:schemeClr val="bg1"/>
                </a:solidFill>
              </a:rPr>
              <a:t> Sensitive PII</a:t>
            </a:r>
          </a:p>
          <a:p>
            <a:pPr marL="342900" indent="-165100">
              <a:buFont typeface="Wingdings" pitchFamily="2" charset="2"/>
              <a:buChar char="§"/>
            </a:pPr>
            <a:r>
              <a:rPr lang="en-US" b="1" dirty="0">
                <a:solidFill>
                  <a:schemeClr val="bg1"/>
                </a:solidFill>
              </a:rPr>
              <a:t>Social Security</a:t>
            </a:r>
          </a:p>
          <a:p>
            <a:pPr marL="342900" indent="-165100">
              <a:buFont typeface="Wingdings" pitchFamily="2" charset="2"/>
              <a:buChar char="§"/>
            </a:pPr>
            <a:r>
              <a:rPr lang="en-US" b="1" dirty="0">
                <a:solidFill>
                  <a:schemeClr val="bg1"/>
                </a:solidFill>
              </a:rPr>
              <a:t>Drivers License</a:t>
            </a:r>
          </a:p>
          <a:p>
            <a:pPr marL="342900" indent="-165100">
              <a:buFont typeface="Wingdings" pitchFamily="2" charset="2"/>
              <a:buChar char="§"/>
            </a:pPr>
            <a:r>
              <a:rPr lang="en-US" b="1" dirty="0">
                <a:solidFill>
                  <a:schemeClr val="bg1"/>
                </a:solidFill>
              </a:rPr>
              <a:t>Passport Number</a:t>
            </a:r>
          </a:p>
          <a:p>
            <a:pPr marL="342900" indent="-165100">
              <a:buFont typeface="Wingdings" pitchFamily="2" charset="2"/>
              <a:buChar char="§"/>
            </a:pPr>
            <a:r>
              <a:rPr lang="en-US" b="1" dirty="0">
                <a:solidFill>
                  <a:schemeClr val="bg1"/>
                </a:solidFill>
              </a:rPr>
              <a:t>Educational Records</a:t>
            </a:r>
          </a:p>
          <a:p>
            <a:pPr marL="342900" indent="-165100">
              <a:buFont typeface="Wingdings" pitchFamily="2" charset="2"/>
              <a:buChar char="§"/>
            </a:pPr>
            <a:r>
              <a:rPr lang="en-US" b="1" dirty="0">
                <a:solidFill>
                  <a:schemeClr val="bg1"/>
                </a:solidFill>
              </a:rPr>
              <a:t>Medical Records</a:t>
            </a:r>
          </a:p>
        </p:txBody>
      </p:sp>
    </p:spTree>
    <p:extLst>
      <p:ext uri="{BB962C8B-B14F-4D97-AF65-F5344CB8AC3E}">
        <p14:creationId xmlns:p14="http://schemas.microsoft.com/office/powerpoint/2010/main" val="2562192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6" grpId="0"/>
      <p:bldP spid="7" grpId="0" animBg="1"/>
      <p:bldP spid="8"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16C71-F973-476C-88CD-6943C2730ED9}"/>
              </a:ext>
            </a:extLst>
          </p:cNvPr>
          <p:cNvSpPr>
            <a:spLocks noGrp="1"/>
          </p:cNvSpPr>
          <p:nvPr>
            <p:ph type="title"/>
          </p:nvPr>
        </p:nvSpPr>
        <p:spPr/>
        <p:txBody>
          <a:bodyPr/>
          <a:lstStyle/>
          <a:p>
            <a:r>
              <a:rPr lang="en-US" dirty="0"/>
              <a:t>Questions?</a:t>
            </a:r>
          </a:p>
        </p:txBody>
      </p:sp>
      <p:sp>
        <p:nvSpPr>
          <p:cNvPr id="3" name="Text Placeholder 2">
            <a:extLst>
              <a:ext uri="{FF2B5EF4-FFF2-40B4-BE49-F238E27FC236}">
                <a16:creationId xmlns:a16="http://schemas.microsoft.com/office/drawing/2014/main" id="{902904B2-67CD-4394-9BFF-8733D81FECF3}"/>
              </a:ext>
            </a:extLst>
          </p:cNvPr>
          <p:cNvSpPr>
            <a:spLocks noGrp="1"/>
          </p:cNvSpPr>
          <p:nvPr>
            <p:ph type="body" idx="1"/>
          </p:nvPr>
        </p:nvSpPr>
        <p:spPr/>
        <p:txBody>
          <a:bodyPr/>
          <a:lstStyle/>
          <a:p>
            <a:r>
              <a:rPr lang="en-US" dirty="0"/>
              <a:t>THANK YOU FOR ATTENDING!</a:t>
            </a:r>
          </a:p>
        </p:txBody>
      </p:sp>
      <p:pic>
        <p:nvPicPr>
          <p:cNvPr id="5" name="Picture 4">
            <a:extLst>
              <a:ext uri="{FF2B5EF4-FFF2-40B4-BE49-F238E27FC236}">
                <a16:creationId xmlns:a16="http://schemas.microsoft.com/office/drawing/2014/main" id="{9712895E-ACFE-8FCF-BE08-A25BAF164035}"/>
              </a:ext>
            </a:extLst>
          </p:cNvPr>
          <p:cNvPicPr>
            <a:picLocks noChangeAspect="1"/>
          </p:cNvPicPr>
          <p:nvPr/>
        </p:nvPicPr>
        <p:blipFill>
          <a:blip r:embed="rId2"/>
          <a:srcRect/>
          <a:stretch/>
        </p:blipFill>
        <p:spPr>
          <a:xfrm>
            <a:off x="4866868" y="6004819"/>
            <a:ext cx="2458264" cy="445219"/>
          </a:xfrm>
          <a:prstGeom prst="rect">
            <a:avLst/>
          </a:prstGeom>
        </p:spPr>
      </p:pic>
    </p:spTree>
    <p:extLst>
      <p:ext uri="{BB962C8B-B14F-4D97-AF65-F5344CB8AC3E}">
        <p14:creationId xmlns:p14="http://schemas.microsoft.com/office/powerpoint/2010/main" val="847252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Migrant Student Data</a:t>
            </a:r>
          </a:p>
        </p:txBody>
      </p:sp>
      <p:sp>
        <p:nvSpPr>
          <p:cNvPr id="3" name="Content Placeholder 2"/>
          <p:cNvSpPr>
            <a:spLocks noGrp="1"/>
          </p:cNvSpPr>
          <p:nvPr>
            <p:ph sz="half" idx="1"/>
          </p:nvPr>
        </p:nvSpPr>
        <p:spPr>
          <a:xfrm>
            <a:off x="1166927" y="1792159"/>
            <a:ext cx="4312158" cy="4601661"/>
          </a:xfrm>
        </p:spPr>
        <p:txBody>
          <a:bodyPr>
            <a:noAutofit/>
          </a:bodyPr>
          <a:lstStyle/>
          <a:p>
            <a:r>
              <a:rPr lang="en-US" sz="2400" dirty="0"/>
              <a:t>Migrant student information collected through the Certificate of Eligibility (COE) includes Sensitive PII</a:t>
            </a:r>
          </a:p>
          <a:p>
            <a:r>
              <a:rPr lang="en-US" sz="2400" dirty="0"/>
              <a:t>Academic records associated with a migrant student are considered Sensitive PII</a:t>
            </a:r>
          </a:p>
        </p:txBody>
      </p:sp>
      <p:pic>
        <p:nvPicPr>
          <p:cNvPr id="5" name="Picture 3"/>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6419" r="16572"/>
          <a:stretch/>
        </p:blipFill>
        <p:spPr bwMode="auto">
          <a:xfrm>
            <a:off x="6265304" y="1792159"/>
            <a:ext cx="4115811" cy="4016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8677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1000" fill="hold"/>
                                        <p:tgtEl>
                                          <p:spTgt spid="5"/>
                                        </p:tgtEl>
                                        <p:attrNameLst>
                                          <p:attrName>ppt_w</p:attrName>
                                        </p:attrNameLst>
                                      </p:cBhvr>
                                      <p:tavLst>
                                        <p:tav tm="0">
                                          <p:val>
                                            <p:fltVal val="0"/>
                                          </p:val>
                                        </p:tav>
                                        <p:tav tm="100000">
                                          <p:val>
                                            <p:strVal val="#ppt_w"/>
                                          </p:val>
                                        </p:tav>
                                      </p:tavLst>
                                    </p:anim>
                                    <p:anim calcmode="lin" valueType="num">
                                      <p:cBhvr>
                                        <p:cTn id="18" dur="1000" fill="hold"/>
                                        <p:tgtEl>
                                          <p:spTgt spid="5"/>
                                        </p:tgtEl>
                                        <p:attrNameLst>
                                          <p:attrName>ppt_h</p:attrName>
                                        </p:attrNameLst>
                                      </p:cBhvr>
                                      <p:tavLst>
                                        <p:tav tm="0">
                                          <p:val>
                                            <p:fltVal val="0"/>
                                          </p:val>
                                        </p:tav>
                                        <p:tav tm="100000">
                                          <p:val>
                                            <p:strVal val="#ppt_h"/>
                                          </p:val>
                                        </p:tav>
                                      </p:tavLst>
                                    </p:anim>
                                    <p:anim calcmode="lin" valueType="num">
                                      <p:cBhvr>
                                        <p:cTn id="19" dur="1000" fill="hold"/>
                                        <p:tgtEl>
                                          <p:spTgt spid="5"/>
                                        </p:tgtEl>
                                        <p:attrNameLst>
                                          <p:attrName>style.rotation</p:attrName>
                                        </p:attrNameLst>
                                      </p:cBhvr>
                                      <p:tavLst>
                                        <p:tav tm="0">
                                          <p:val>
                                            <p:fltVal val="90"/>
                                          </p:val>
                                        </p:tav>
                                        <p:tav tm="100000">
                                          <p:val>
                                            <p:fltVal val="0"/>
                                          </p:val>
                                        </p:tav>
                                      </p:tavLst>
                                    </p:anim>
                                    <p:animEffect transition="in" filter="fade">
                                      <p:cBhvr>
                                        <p:cTn id="2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75994-58E7-C284-93FA-55F2860CA4D8}"/>
              </a:ext>
            </a:extLst>
          </p:cNvPr>
          <p:cNvSpPr>
            <a:spLocks noGrp="1"/>
          </p:cNvSpPr>
          <p:nvPr>
            <p:ph type="title"/>
          </p:nvPr>
        </p:nvSpPr>
        <p:spPr/>
        <p:txBody>
          <a:bodyPr/>
          <a:lstStyle/>
          <a:p>
            <a:r>
              <a:rPr lang="en-US" dirty="0"/>
              <a:t>Principle of Least Privilege</a:t>
            </a:r>
          </a:p>
        </p:txBody>
      </p:sp>
      <p:sp>
        <p:nvSpPr>
          <p:cNvPr id="3" name="Content Placeholder 2">
            <a:extLst>
              <a:ext uri="{FF2B5EF4-FFF2-40B4-BE49-F238E27FC236}">
                <a16:creationId xmlns:a16="http://schemas.microsoft.com/office/drawing/2014/main" id="{E686923B-7779-5AF6-5523-3FCB541F95C0}"/>
              </a:ext>
            </a:extLst>
          </p:cNvPr>
          <p:cNvSpPr>
            <a:spLocks noGrp="1"/>
          </p:cNvSpPr>
          <p:nvPr>
            <p:ph idx="1"/>
          </p:nvPr>
        </p:nvSpPr>
        <p:spPr/>
        <p:txBody>
          <a:bodyPr/>
          <a:lstStyle/>
          <a:p>
            <a:pPr marL="45720" indent="0">
              <a:buNone/>
            </a:pPr>
            <a:r>
              <a:rPr lang="en-US" dirty="0"/>
              <a:t>This is the principle of granting the least amount of access necessary to perform one’s job duties. Following the Principle of Least Privilege better safeguards the system data against possible compromise. In New York, student data is only granted to the employees who work with those students</a:t>
            </a:r>
          </a:p>
          <a:p>
            <a:endParaRPr lang="en-US" dirty="0"/>
          </a:p>
        </p:txBody>
      </p:sp>
      <p:grpSp>
        <p:nvGrpSpPr>
          <p:cNvPr id="4" name="Group 3">
            <a:extLst>
              <a:ext uri="{FF2B5EF4-FFF2-40B4-BE49-F238E27FC236}">
                <a16:creationId xmlns:a16="http://schemas.microsoft.com/office/drawing/2014/main" id="{1CAA7DC5-C01C-6122-9C74-938E565CD54A}"/>
              </a:ext>
            </a:extLst>
          </p:cNvPr>
          <p:cNvGrpSpPr/>
          <p:nvPr/>
        </p:nvGrpSpPr>
        <p:grpSpPr>
          <a:xfrm>
            <a:off x="3885198" y="3733800"/>
            <a:ext cx="4421603" cy="2295564"/>
            <a:chOff x="5858377" y="3437021"/>
            <a:chExt cx="5220700" cy="2748172"/>
          </a:xfrm>
        </p:grpSpPr>
        <p:sp>
          <p:nvSpPr>
            <p:cNvPr id="5" name="Oval 4">
              <a:extLst>
                <a:ext uri="{FF2B5EF4-FFF2-40B4-BE49-F238E27FC236}">
                  <a16:creationId xmlns:a16="http://schemas.microsoft.com/office/drawing/2014/main" id="{9D0F4B18-5038-6482-180C-3D52F3051435}"/>
                </a:ext>
              </a:extLst>
            </p:cNvPr>
            <p:cNvSpPr/>
            <p:nvPr/>
          </p:nvSpPr>
          <p:spPr>
            <a:xfrm>
              <a:off x="8261684" y="3437021"/>
              <a:ext cx="304800" cy="304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0EACF661-6F51-7C10-14AD-3511CA4E2198}"/>
                </a:ext>
              </a:extLst>
            </p:cNvPr>
            <p:cNvSpPr/>
            <p:nvPr/>
          </p:nvSpPr>
          <p:spPr>
            <a:xfrm>
              <a:off x="7459579" y="4239126"/>
              <a:ext cx="304800" cy="304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057E4666-9D72-FAF4-0D3A-E7D62A91CF98}"/>
                </a:ext>
              </a:extLst>
            </p:cNvPr>
            <p:cNvSpPr/>
            <p:nvPr/>
          </p:nvSpPr>
          <p:spPr>
            <a:xfrm>
              <a:off x="9101889" y="4269373"/>
              <a:ext cx="304800" cy="304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FD09EB11-65C6-6B38-1FB6-6B6DB4B7D121}"/>
                </a:ext>
              </a:extLst>
            </p:cNvPr>
            <p:cNvCxnSpPr/>
            <p:nvPr/>
          </p:nvCxnSpPr>
          <p:spPr>
            <a:xfrm flipV="1">
              <a:off x="7764379" y="3741821"/>
              <a:ext cx="497305" cy="497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0189EE37-40F5-B84A-C565-971FAFAB8E87}"/>
                </a:ext>
              </a:extLst>
            </p:cNvPr>
            <p:cNvSpPr/>
            <p:nvPr/>
          </p:nvSpPr>
          <p:spPr>
            <a:xfrm>
              <a:off x="6657474" y="5041231"/>
              <a:ext cx="304800" cy="304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1346F07C-DA69-C2AC-CE41-C6C067FA6263}"/>
                </a:ext>
              </a:extLst>
            </p:cNvPr>
            <p:cNvCxnSpPr/>
            <p:nvPr/>
          </p:nvCxnSpPr>
          <p:spPr>
            <a:xfrm flipV="1">
              <a:off x="6962274" y="4543926"/>
              <a:ext cx="497305" cy="497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88514B58-BAE0-17EB-FBA2-46012E4AD289}"/>
                </a:ext>
              </a:extLst>
            </p:cNvPr>
            <p:cNvSpPr/>
            <p:nvPr/>
          </p:nvSpPr>
          <p:spPr>
            <a:xfrm>
              <a:off x="8261684" y="5071478"/>
              <a:ext cx="304800" cy="304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E7AAB143-7F4D-AC01-7F2A-CD053B422434}"/>
                </a:ext>
              </a:extLst>
            </p:cNvPr>
            <p:cNvCxnSpPr/>
            <p:nvPr/>
          </p:nvCxnSpPr>
          <p:spPr>
            <a:xfrm flipV="1">
              <a:off x="8566484" y="4574173"/>
              <a:ext cx="497305" cy="497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E71DA56-2FE0-047E-5F20-435F0C8DA0CD}"/>
                </a:ext>
              </a:extLst>
            </p:cNvPr>
            <p:cNvCxnSpPr>
              <a:cxnSpLocks/>
            </p:cNvCxnSpPr>
            <p:nvPr/>
          </p:nvCxnSpPr>
          <p:spPr>
            <a:xfrm flipH="1" flipV="1">
              <a:off x="8566484" y="3771692"/>
              <a:ext cx="497305" cy="497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ACFD917B-48CA-4F99-A1F3-8733A27B86C5}"/>
                </a:ext>
              </a:extLst>
            </p:cNvPr>
            <p:cNvSpPr/>
            <p:nvPr/>
          </p:nvSpPr>
          <p:spPr>
            <a:xfrm>
              <a:off x="9938083" y="5071478"/>
              <a:ext cx="304800" cy="304800"/>
            </a:xfrm>
            <a:prstGeom prst="ellipse">
              <a:avLst/>
            </a:prstGeom>
            <a:solidFill>
              <a:srgbClr val="DE4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6E27DDE7-DE3D-4E1F-2429-1AF1409F2F1D}"/>
                </a:ext>
              </a:extLst>
            </p:cNvPr>
            <p:cNvCxnSpPr>
              <a:cxnSpLocks/>
            </p:cNvCxnSpPr>
            <p:nvPr/>
          </p:nvCxnSpPr>
          <p:spPr>
            <a:xfrm flipH="1" flipV="1">
              <a:off x="9402678" y="4573797"/>
              <a:ext cx="497305" cy="497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B9EBA5CF-C649-3FDD-9A4E-E71B1D2F01A7}"/>
                </a:ext>
              </a:extLst>
            </p:cNvPr>
            <p:cNvSpPr/>
            <p:nvPr/>
          </p:nvSpPr>
          <p:spPr>
            <a:xfrm>
              <a:off x="7421479" y="5880393"/>
              <a:ext cx="304800" cy="304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C8939F37-AB63-BAB4-E7CD-2CB335120E64}"/>
                </a:ext>
              </a:extLst>
            </p:cNvPr>
            <p:cNvCxnSpPr/>
            <p:nvPr/>
          </p:nvCxnSpPr>
          <p:spPr>
            <a:xfrm flipV="1">
              <a:off x="7726279" y="5383088"/>
              <a:ext cx="497305" cy="497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E369C104-4519-645A-4185-946589E52224}"/>
                </a:ext>
              </a:extLst>
            </p:cNvPr>
            <p:cNvSpPr/>
            <p:nvPr/>
          </p:nvSpPr>
          <p:spPr>
            <a:xfrm>
              <a:off x="9097878" y="5880393"/>
              <a:ext cx="304800" cy="304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D0560E93-74C1-14D8-2128-89369CCA3712}"/>
                </a:ext>
              </a:extLst>
            </p:cNvPr>
            <p:cNvCxnSpPr>
              <a:cxnSpLocks/>
            </p:cNvCxnSpPr>
            <p:nvPr/>
          </p:nvCxnSpPr>
          <p:spPr>
            <a:xfrm flipH="1" flipV="1">
              <a:off x="8562473" y="5382712"/>
              <a:ext cx="497305" cy="497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CAB514D1-720D-7ECD-E68F-548FEFE251D1}"/>
                </a:ext>
              </a:extLst>
            </p:cNvPr>
            <p:cNvSpPr/>
            <p:nvPr/>
          </p:nvSpPr>
          <p:spPr>
            <a:xfrm>
              <a:off x="10774277" y="5872163"/>
              <a:ext cx="304800" cy="304800"/>
            </a:xfrm>
            <a:prstGeom prst="ellipse">
              <a:avLst/>
            </a:prstGeom>
            <a:solidFill>
              <a:srgbClr val="DE4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57C8D50C-E075-857F-FF71-616A9BB0AA1B}"/>
                </a:ext>
              </a:extLst>
            </p:cNvPr>
            <p:cNvCxnSpPr>
              <a:cxnSpLocks/>
            </p:cNvCxnSpPr>
            <p:nvPr/>
          </p:nvCxnSpPr>
          <p:spPr>
            <a:xfrm flipH="1" flipV="1">
              <a:off x="10238872" y="5374482"/>
              <a:ext cx="497305" cy="497305"/>
            </a:xfrm>
            <a:prstGeom prst="line">
              <a:avLst/>
            </a:prstGeom>
            <a:solidFill>
              <a:srgbClr val="DE4D00"/>
            </a:solidFill>
            <a:ln w="38100">
              <a:solidFill>
                <a:srgbClr val="DE4D00"/>
              </a:solidFill>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BD7A27EB-9FCE-17D7-5006-8BC3F7DDEF1E}"/>
                </a:ext>
              </a:extLst>
            </p:cNvPr>
            <p:cNvSpPr/>
            <p:nvPr/>
          </p:nvSpPr>
          <p:spPr>
            <a:xfrm>
              <a:off x="5858377" y="5872163"/>
              <a:ext cx="304800" cy="304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E933FF63-7375-12B4-DA4B-49D6282544C7}"/>
                </a:ext>
              </a:extLst>
            </p:cNvPr>
            <p:cNvCxnSpPr/>
            <p:nvPr/>
          </p:nvCxnSpPr>
          <p:spPr>
            <a:xfrm flipV="1">
              <a:off x="6163177" y="5374858"/>
              <a:ext cx="497305" cy="497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24253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16834"/>
            <a:ext cx="9875520" cy="1356360"/>
          </a:xfrm>
        </p:spPr>
        <p:txBody>
          <a:bodyPr/>
          <a:lstStyle/>
          <a:p>
            <a:r>
              <a:rPr lang="en-US" dirty="0"/>
              <a:t>Family Educational Rights and Privacy Act (FERPA)</a:t>
            </a:r>
          </a:p>
        </p:txBody>
      </p:sp>
      <p:sp>
        <p:nvSpPr>
          <p:cNvPr id="3" name="Content Placeholder 2"/>
          <p:cNvSpPr>
            <a:spLocks noGrp="1"/>
          </p:cNvSpPr>
          <p:nvPr>
            <p:ph idx="1"/>
          </p:nvPr>
        </p:nvSpPr>
        <p:spPr>
          <a:xfrm>
            <a:off x="1143000" y="2364634"/>
            <a:ext cx="9872871" cy="4038600"/>
          </a:xfrm>
        </p:spPr>
        <p:txBody>
          <a:bodyPr>
            <a:normAutofit/>
          </a:bodyPr>
          <a:lstStyle/>
          <a:p>
            <a:endParaRPr lang="en-US" dirty="0"/>
          </a:p>
          <a:p>
            <a:r>
              <a:rPr lang="en-US" dirty="0"/>
              <a:t>Passed in 1974</a:t>
            </a:r>
          </a:p>
          <a:p>
            <a:r>
              <a:rPr lang="en-US" dirty="0"/>
              <a:t>Allows students to request their own records from schools</a:t>
            </a:r>
          </a:p>
          <a:p>
            <a:r>
              <a:rPr lang="en-US" b="1" dirty="0"/>
              <a:t>Protects the disclosure of student PII and educational records without consent</a:t>
            </a:r>
          </a:p>
          <a:p>
            <a:r>
              <a:rPr lang="en-US" dirty="0"/>
              <a:t>Exempts certain institutions from release consent requirements</a:t>
            </a:r>
          </a:p>
        </p:txBody>
      </p:sp>
    </p:spTree>
    <p:extLst>
      <p:ext uri="{BB962C8B-B14F-4D97-AF65-F5344CB8AC3E}">
        <p14:creationId xmlns:p14="http://schemas.microsoft.com/office/powerpoint/2010/main" val="1176424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FERPA Exceptions</a:t>
            </a:r>
          </a:p>
        </p:txBody>
      </p:sp>
      <p:sp>
        <p:nvSpPr>
          <p:cNvPr id="3" name="Content Placeholder 2"/>
          <p:cNvSpPr>
            <a:spLocks noGrp="1"/>
          </p:cNvSpPr>
          <p:nvPr>
            <p:ph idx="1"/>
          </p:nvPr>
        </p:nvSpPr>
        <p:spPr>
          <a:xfrm>
            <a:off x="1143000" y="1654297"/>
            <a:ext cx="8642905" cy="4690662"/>
          </a:xfrm>
        </p:spPr>
        <p:txBody>
          <a:bodyPr>
            <a:noAutofit/>
          </a:bodyPr>
          <a:lstStyle/>
          <a:p>
            <a:pPr>
              <a:lnSpc>
                <a:spcPct val="80000"/>
              </a:lnSpc>
            </a:pPr>
            <a:endParaRPr lang="en-US" sz="2400" dirty="0"/>
          </a:p>
          <a:p>
            <a:pPr>
              <a:lnSpc>
                <a:spcPct val="80000"/>
              </a:lnSpc>
            </a:pPr>
            <a:r>
              <a:rPr lang="en-US" sz="2400" dirty="0"/>
              <a:t>School officials with legitimate educational interest</a:t>
            </a:r>
          </a:p>
          <a:p>
            <a:pPr>
              <a:lnSpc>
                <a:spcPct val="80000"/>
              </a:lnSpc>
            </a:pPr>
            <a:r>
              <a:rPr lang="en-US" sz="2400" dirty="0"/>
              <a:t>Other schools to which a student is transferring</a:t>
            </a:r>
          </a:p>
          <a:p>
            <a:pPr>
              <a:lnSpc>
                <a:spcPct val="80000"/>
              </a:lnSpc>
            </a:pPr>
            <a:r>
              <a:rPr lang="en-US" sz="2400" dirty="0"/>
              <a:t>Specified officials for audit or evaluation purposes</a:t>
            </a:r>
          </a:p>
          <a:p>
            <a:pPr>
              <a:lnSpc>
                <a:spcPct val="80000"/>
              </a:lnSpc>
            </a:pPr>
            <a:r>
              <a:rPr lang="en-US" sz="2400" dirty="0"/>
              <a:t>Appropriate parties in connection with financial aid to a student</a:t>
            </a:r>
          </a:p>
          <a:p>
            <a:pPr>
              <a:lnSpc>
                <a:spcPct val="80000"/>
              </a:lnSpc>
            </a:pPr>
            <a:r>
              <a:rPr lang="en-US" sz="2400" dirty="0"/>
              <a:t>Organizations conducting certain studies for, or on behalf of, the school</a:t>
            </a:r>
          </a:p>
        </p:txBody>
      </p:sp>
      <p:sp>
        <p:nvSpPr>
          <p:cNvPr id="5" name="Rectangle 4"/>
          <p:cNvSpPr/>
          <p:nvPr/>
        </p:nvSpPr>
        <p:spPr>
          <a:xfrm>
            <a:off x="5393133" y="6265512"/>
            <a:ext cx="6644768" cy="369332"/>
          </a:xfrm>
          <a:prstGeom prst="rect">
            <a:avLst/>
          </a:prstGeom>
        </p:spPr>
        <p:txBody>
          <a:bodyPr wrap="none">
            <a:spAutoFit/>
          </a:bodyPr>
          <a:lstStyle/>
          <a:p>
            <a:r>
              <a:rPr lang="en-US" dirty="0">
                <a:solidFill>
                  <a:srgbClr val="2A68AF"/>
                </a:solidFill>
              </a:rPr>
              <a:t>Source: https://www2.ed.gov/policy/gen/guid/fpco/ferpa/index.html</a:t>
            </a:r>
          </a:p>
        </p:txBody>
      </p:sp>
    </p:spTree>
    <p:extLst>
      <p:ext uri="{BB962C8B-B14F-4D97-AF65-F5344CB8AC3E}">
        <p14:creationId xmlns:p14="http://schemas.microsoft.com/office/powerpoint/2010/main" val="1966699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FERPA Exceptions (continued)</a:t>
            </a:r>
          </a:p>
        </p:txBody>
      </p:sp>
      <p:sp>
        <p:nvSpPr>
          <p:cNvPr id="3" name="Content Placeholder 2"/>
          <p:cNvSpPr>
            <a:spLocks noGrp="1"/>
          </p:cNvSpPr>
          <p:nvPr>
            <p:ph idx="1"/>
          </p:nvPr>
        </p:nvSpPr>
        <p:spPr>
          <a:xfrm>
            <a:off x="1143000" y="1654297"/>
            <a:ext cx="8642905" cy="4690662"/>
          </a:xfrm>
        </p:spPr>
        <p:txBody>
          <a:bodyPr>
            <a:noAutofit/>
          </a:bodyPr>
          <a:lstStyle/>
          <a:p>
            <a:pPr>
              <a:lnSpc>
                <a:spcPct val="80000"/>
              </a:lnSpc>
            </a:pPr>
            <a:endParaRPr lang="en-US" sz="2400" dirty="0"/>
          </a:p>
          <a:p>
            <a:pPr>
              <a:lnSpc>
                <a:spcPct val="80000"/>
              </a:lnSpc>
            </a:pPr>
            <a:r>
              <a:rPr lang="en-US" sz="2400" dirty="0"/>
              <a:t>Accrediting organizations</a:t>
            </a:r>
          </a:p>
          <a:p>
            <a:pPr>
              <a:lnSpc>
                <a:spcPct val="80000"/>
              </a:lnSpc>
            </a:pPr>
            <a:r>
              <a:rPr lang="en-US" sz="2400" dirty="0"/>
              <a:t>To comply with a judicial order or lawfully issued subpoena</a:t>
            </a:r>
          </a:p>
          <a:p>
            <a:pPr>
              <a:lnSpc>
                <a:spcPct val="80000"/>
              </a:lnSpc>
            </a:pPr>
            <a:r>
              <a:rPr lang="en-US" sz="2400" dirty="0"/>
              <a:t>Appropriate officials in cases of health and safety emergencies</a:t>
            </a:r>
          </a:p>
          <a:p>
            <a:pPr>
              <a:lnSpc>
                <a:spcPct val="80000"/>
              </a:lnSpc>
            </a:pPr>
            <a:r>
              <a:rPr lang="en-US" sz="2400" dirty="0"/>
              <a:t>State and local authorities within a juvenile justice system pursuant to specific state law</a:t>
            </a:r>
          </a:p>
        </p:txBody>
      </p:sp>
      <p:sp>
        <p:nvSpPr>
          <p:cNvPr id="5" name="Rectangle 4"/>
          <p:cNvSpPr/>
          <p:nvPr/>
        </p:nvSpPr>
        <p:spPr>
          <a:xfrm>
            <a:off x="5393133" y="6265512"/>
            <a:ext cx="6644768" cy="369332"/>
          </a:xfrm>
          <a:prstGeom prst="rect">
            <a:avLst/>
          </a:prstGeom>
        </p:spPr>
        <p:txBody>
          <a:bodyPr wrap="none">
            <a:spAutoFit/>
          </a:bodyPr>
          <a:lstStyle/>
          <a:p>
            <a:r>
              <a:rPr lang="en-US" dirty="0">
                <a:solidFill>
                  <a:srgbClr val="2A68AF"/>
                </a:solidFill>
              </a:rPr>
              <a:t>Source: https://www2.ed.gov/policy/gen/guid/fpco/ferpa/index.html</a:t>
            </a:r>
          </a:p>
        </p:txBody>
      </p:sp>
    </p:spTree>
    <p:extLst>
      <p:ext uri="{BB962C8B-B14F-4D97-AF65-F5344CB8AC3E}">
        <p14:creationId xmlns:p14="http://schemas.microsoft.com/office/powerpoint/2010/main" val="2259736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OBJECT_ORDER" val="4"/>
</p:tagLst>
</file>

<file path=ppt/tags/tag10.xml><?xml version="1.0" encoding="utf-8"?>
<p:tagLst xmlns:a="http://schemas.openxmlformats.org/drawingml/2006/main" xmlns:r="http://schemas.openxmlformats.org/officeDocument/2006/relationships" xmlns:p="http://schemas.openxmlformats.org/presentationml/2006/main">
  <p:tag name="ALT_NULL" val="1"/>
  <p:tag name="LONGDESC_NULL" val="1"/>
  <p:tag name="OBJECT_ORDER" val="6"/>
</p:tagLst>
</file>

<file path=ppt/tags/tag11.xml><?xml version="1.0" encoding="utf-8"?>
<p:tagLst xmlns:a="http://schemas.openxmlformats.org/drawingml/2006/main" xmlns:r="http://schemas.openxmlformats.org/officeDocument/2006/relationships" xmlns:p="http://schemas.openxmlformats.org/presentationml/2006/main">
  <p:tag name="OBJECT_ORDER" val="3"/>
</p:tagLst>
</file>

<file path=ppt/tags/tag2.xml><?xml version="1.0" encoding="utf-8"?>
<p:tagLst xmlns:a="http://schemas.openxmlformats.org/drawingml/2006/main" xmlns:r="http://schemas.openxmlformats.org/officeDocument/2006/relationships" xmlns:p="http://schemas.openxmlformats.org/presentationml/2006/main">
  <p:tag name="ALT_NULL" val="1"/>
  <p:tag name="LONGDESC_NULL" val="1"/>
  <p:tag name="OBJECT_ORDER" val="6"/>
</p:tagLst>
</file>

<file path=ppt/tags/tag3.xml><?xml version="1.0" encoding="utf-8"?>
<p:tagLst xmlns:a="http://schemas.openxmlformats.org/drawingml/2006/main" xmlns:r="http://schemas.openxmlformats.org/officeDocument/2006/relationships" xmlns:p="http://schemas.openxmlformats.org/presentationml/2006/main">
  <p:tag name="OBJECT_ORDER" val="4"/>
</p:tagLst>
</file>

<file path=ppt/tags/tag4.xml><?xml version="1.0" encoding="utf-8"?>
<p:tagLst xmlns:a="http://schemas.openxmlformats.org/drawingml/2006/main" xmlns:r="http://schemas.openxmlformats.org/officeDocument/2006/relationships" xmlns:p="http://schemas.openxmlformats.org/presentationml/2006/main">
  <p:tag name="OBJECT_ORDER" val="5"/>
</p:tagLst>
</file>

<file path=ppt/tags/tag5.xml><?xml version="1.0" encoding="utf-8"?>
<p:tagLst xmlns:a="http://schemas.openxmlformats.org/drawingml/2006/main" xmlns:r="http://schemas.openxmlformats.org/officeDocument/2006/relationships" xmlns:p="http://schemas.openxmlformats.org/presentationml/2006/main">
  <p:tag name="OBJECT_ORDER" val="3"/>
  <p:tag name="ALT" val="Sensitive PII: Social Security Numbers, Drivers License or Passport Number, Date of Birth, Mother's Maiden Name, Financial Account Numbers, Medical Records, Computer Passwords and Answers to Security Questions, Criminal History"/>
  <p:tag name="ALT_NULL" val="0"/>
  <p:tag name="LONGDESC_NULL" val="1"/>
</p:tagLst>
</file>

<file path=ppt/tags/tag6.xml><?xml version="1.0" encoding="utf-8"?>
<p:tagLst xmlns:a="http://schemas.openxmlformats.org/drawingml/2006/main" xmlns:r="http://schemas.openxmlformats.org/officeDocument/2006/relationships" xmlns:p="http://schemas.openxmlformats.org/presentationml/2006/main">
  <p:tag name="ALT_NULL" val="1"/>
  <p:tag name="LONGDESC_NULL" val="1"/>
  <p:tag name="OBJECT_ORDER" val="8"/>
</p:tagLst>
</file>

<file path=ppt/tags/tag7.xml><?xml version="1.0" encoding="utf-8"?>
<p:tagLst xmlns:a="http://schemas.openxmlformats.org/drawingml/2006/main" xmlns:r="http://schemas.openxmlformats.org/officeDocument/2006/relationships" xmlns:p="http://schemas.openxmlformats.org/presentationml/2006/main">
  <p:tag name="OBJECT_ORDER" val="5"/>
</p:tagLst>
</file>

<file path=ppt/tags/tag8.xml><?xml version="1.0" encoding="utf-8"?>
<p:tagLst xmlns:a="http://schemas.openxmlformats.org/drawingml/2006/main" xmlns:r="http://schemas.openxmlformats.org/officeDocument/2006/relationships" xmlns:p="http://schemas.openxmlformats.org/presentationml/2006/main">
  <p:tag name="ALT_NULL" val="1"/>
  <p:tag name="LONGDESC_NULL" val="1"/>
  <p:tag name="OBJECT_ORDER" val="7"/>
</p:tagLst>
</file>

<file path=ppt/tags/tag9.xml><?xml version="1.0" encoding="utf-8"?>
<p:tagLst xmlns:a="http://schemas.openxmlformats.org/drawingml/2006/main" xmlns:r="http://schemas.openxmlformats.org/officeDocument/2006/relationships" xmlns:p="http://schemas.openxmlformats.org/presentationml/2006/main">
  <p:tag name="OBJECT_ORDER" val="4"/>
</p:tagLst>
</file>

<file path=ppt/theme/theme1.xml><?xml version="1.0" encoding="utf-8"?>
<a:theme xmlns:a="http://schemas.openxmlformats.org/drawingml/2006/main" name="Basis">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665</TotalTime>
  <Words>1776</Words>
  <Application>Microsoft Office PowerPoint</Application>
  <PresentationFormat>Widescreen</PresentationFormat>
  <Paragraphs>194</Paragraphs>
  <Slides>40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Calibri</vt:lpstr>
      <vt:lpstr>Consolas</vt:lpstr>
      <vt:lpstr>Corbel</vt:lpstr>
      <vt:lpstr>Montserrat</vt:lpstr>
      <vt:lpstr>Times</vt:lpstr>
      <vt:lpstr>Wingdings</vt:lpstr>
      <vt:lpstr>Basis</vt:lpstr>
      <vt:lpstr>D A T A   S E C U R I T Y</vt:lpstr>
      <vt:lpstr>REVIEW</vt:lpstr>
      <vt:lpstr>Personally Identifiable Information (PII)</vt:lpstr>
      <vt:lpstr>Examples of PII</vt:lpstr>
      <vt:lpstr>Migrant Student Data</vt:lpstr>
      <vt:lpstr>Principle of Least Privilege</vt:lpstr>
      <vt:lpstr>Family Educational Rights and Privacy Act (FERPA)</vt:lpstr>
      <vt:lpstr>FERPA Exceptions</vt:lpstr>
      <vt:lpstr>FERPA Exceptions (continued)</vt:lpstr>
      <vt:lpstr>Parent’s Bill of Rights</vt:lpstr>
      <vt:lpstr>SECURITY TOOLKIT</vt:lpstr>
      <vt:lpstr>The Three “C”s of Security</vt:lpstr>
      <vt:lpstr>PowerPoint Presentation</vt:lpstr>
      <vt:lpstr>Conduct: Thinking Secure</vt:lpstr>
      <vt:lpstr>Conduct: Thinking Secure</vt:lpstr>
      <vt:lpstr>PowerPoint Presentation</vt:lpstr>
      <vt:lpstr>Please give me coffee?</vt:lpstr>
      <vt:lpstr>Conduct: Thinking Secure</vt:lpstr>
      <vt:lpstr>Conduct: Thinking Secure</vt:lpstr>
      <vt:lpstr>PowerPoint Presentation</vt:lpstr>
      <vt:lpstr>Conduct: Thinking Secure</vt:lpstr>
      <vt:lpstr>Computers: Device Security</vt:lpstr>
      <vt:lpstr>Computers: Device Security</vt:lpstr>
      <vt:lpstr>Computers: Device Security</vt:lpstr>
      <vt:lpstr>Communications: Internet Security</vt:lpstr>
      <vt:lpstr>Communications: Internet Security</vt:lpstr>
      <vt:lpstr>Communications: Internet Security</vt:lpstr>
      <vt:lpstr>QUESTION</vt:lpstr>
      <vt:lpstr>Communications: Internet Security</vt:lpstr>
      <vt:lpstr>Confidentiality Notice</vt:lpstr>
      <vt:lpstr>BREACH OF DATA</vt:lpstr>
      <vt:lpstr>Risks of improper handling</vt:lpstr>
      <vt:lpstr>Causes</vt:lpstr>
      <vt:lpstr>Reporting</vt:lpstr>
      <vt:lpstr>ENCRYPTION TOOLS</vt:lpstr>
      <vt:lpstr>Microsoft Office</vt:lpstr>
      <vt:lpstr>7-zip</vt:lpstr>
      <vt:lpstr>Online Guide</vt:lpstr>
      <vt:lpstr>What can you do right now?</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Security</dc:title>
  <dc:creator>Rob Hillman</dc:creator>
  <cp:lastModifiedBy>Hillman, Robert</cp:lastModifiedBy>
  <cp:revision>63</cp:revision>
  <dcterms:created xsi:type="dcterms:W3CDTF">2016-06-15T21:48:17Z</dcterms:created>
  <dcterms:modified xsi:type="dcterms:W3CDTF">2024-11-06T21:02:33Z</dcterms:modified>
</cp:coreProperties>
</file>