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99" r:id="rId5"/>
    <p:sldId id="300" r:id="rId6"/>
    <p:sldId id="301" r:id="rId7"/>
    <p:sldId id="302" r:id="rId8"/>
    <p:sldId id="293" r:id="rId9"/>
    <p:sldId id="303" r:id="rId10"/>
    <p:sldId id="304" r:id="rId11"/>
    <p:sldId id="305" r:id="rId12"/>
    <p:sldId id="306" r:id="rId13"/>
    <p:sldId id="294" r:id="rId14"/>
    <p:sldId id="295" r:id="rId15"/>
    <p:sldId id="296" r:id="rId16"/>
    <p:sldId id="297" r:id="rId17"/>
    <p:sldId id="298" r:id="rId18"/>
    <p:sldId id="262" r:id="rId19"/>
    <p:sldId id="277" r:id="rId20"/>
    <p:sldId id="278" r:id="rId21"/>
    <p:sldId id="279" r:id="rId22"/>
    <p:sldId id="280" r:id="rId23"/>
    <p:sldId id="281" r:id="rId24"/>
    <p:sldId id="285" r:id="rId25"/>
    <p:sldId id="276" r:id="rId26"/>
    <p:sldId id="282" r:id="rId27"/>
    <p:sldId id="283" r:id="rId28"/>
    <p:sldId id="284" r:id="rId29"/>
    <p:sldId id="286" r:id="rId30"/>
    <p:sldId id="290" r:id="rId31"/>
    <p:sldId id="307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NULL" TargetMode="External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Layout" Target="../slideLayouts/slideLayout2.xml"/><Relationship Id="rId5" Type="http://schemas.microsoft.com/office/2007/relationships/media" Target="../media/media3.m4a"/><Relationship Id="rId4" Type="http://schemas.microsoft.com/office/2007/relationships/media" Target="../media/media2.m4a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0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4.xml"/><Relationship Id="rId4" Type="http://schemas.microsoft.com/office/2007/relationships/media" Target="../media/media1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25.jp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3.png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5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6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7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8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9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0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21.wav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22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489" y="1464161"/>
            <a:ext cx="10572000" cy="2086515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Basic </a:t>
            </a:r>
            <a:r>
              <a:rPr lang="en-US" smtClean="0">
                <a:latin typeface="Arial Black" panose="020B0A04020102020204" pitchFamily="34" charset="0"/>
              </a:rPr>
              <a:t>Oral Language Screening </a:t>
            </a:r>
            <a:r>
              <a:rPr lang="en-US" dirty="0" smtClean="0">
                <a:latin typeface="Arial Black" panose="020B0A04020102020204" pitchFamily="34" charset="0"/>
              </a:rPr>
              <a:t>Tool (BOLST)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New York State Migrant Education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5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 smtClean="0"/>
              <a:t>Beginning Literacy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What is this number?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020734" y="61150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 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069" y="2041973"/>
            <a:ext cx="2827548" cy="1821134"/>
          </a:xfrm>
          <a:prstGeom prst="rect">
            <a:avLst/>
          </a:prstGeom>
        </p:spPr>
      </p:pic>
      <p:pic>
        <p:nvPicPr>
          <p:cNvPr id="7" name="What is this number (2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6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5369" y="5647691"/>
            <a:ext cx="900546" cy="9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67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 smtClean="0"/>
              <a:t>Beginning Literacy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What is this number?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937250" y="438326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 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52" y="1806106"/>
            <a:ext cx="3299456" cy="1995020"/>
          </a:xfrm>
          <a:prstGeom prst="rect">
            <a:avLst/>
          </a:prstGeom>
        </p:spPr>
      </p:pic>
      <p:pic>
        <p:nvPicPr>
          <p:cNvPr id="7" name="What is this number (2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6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5369" y="5586587"/>
            <a:ext cx="900546" cy="9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60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 smtClean="0"/>
              <a:t>Beginning Literacy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What is this number?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944534" y="260952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 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15" y="1705383"/>
            <a:ext cx="3578659" cy="2420349"/>
          </a:xfrm>
          <a:prstGeom prst="rect">
            <a:avLst/>
          </a:prstGeom>
        </p:spPr>
      </p:pic>
      <p:pic>
        <p:nvPicPr>
          <p:cNvPr id="7" name="What is this number (2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0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5089" y="5603417"/>
            <a:ext cx="900546" cy="9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98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 smtClean="0"/>
              <a:t>Beginning Literacy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92500"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What is this word?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200843" y="101640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400" y="2008315"/>
            <a:ext cx="2516940" cy="1937077"/>
          </a:xfrm>
          <a:prstGeom prst="rect">
            <a:avLst/>
          </a:prstGeom>
        </p:spPr>
      </p:pic>
      <p:pic>
        <p:nvPicPr>
          <p:cNvPr id="6" name="What is this wor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0" end="158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9100" y="5583383"/>
            <a:ext cx="893617" cy="89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27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 smtClean="0"/>
              <a:t>Beginning Literacy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92500"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What is this word?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951461" y="45910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794" y="1827619"/>
            <a:ext cx="2354317" cy="1860040"/>
          </a:xfrm>
          <a:prstGeom prst="rect">
            <a:avLst/>
          </a:prstGeom>
        </p:spPr>
      </p:pic>
      <p:pic>
        <p:nvPicPr>
          <p:cNvPr id="8" name="What is this wor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0" end="158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5476" y="5546548"/>
            <a:ext cx="893617" cy="89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14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 smtClean="0"/>
              <a:t>Beginning Literacy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92500"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What is this word?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60515" y="5630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642" y="1949736"/>
            <a:ext cx="2897820" cy="1769571"/>
          </a:xfrm>
          <a:prstGeom prst="rect">
            <a:avLst/>
          </a:prstGeom>
        </p:spPr>
      </p:pic>
      <p:pic>
        <p:nvPicPr>
          <p:cNvPr id="7" name="What is this wor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0" end="158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6251" y="5610110"/>
            <a:ext cx="893617" cy="89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71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 smtClean="0"/>
              <a:t>Beginning Literacy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92500"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What is this word?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8422" y="437959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238" y="1941370"/>
            <a:ext cx="3801365" cy="2022274"/>
          </a:xfrm>
          <a:prstGeom prst="rect">
            <a:avLst/>
          </a:prstGeom>
        </p:spPr>
      </p:pic>
      <p:pic>
        <p:nvPicPr>
          <p:cNvPr id="7" name="What is this wor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0" end="158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275" y="5558463"/>
            <a:ext cx="893617" cy="89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53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 smtClean="0"/>
              <a:t>Beginning Literacy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92500"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What is this word?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972243" y="5630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22" y="2028729"/>
            <a:ext cx="2976986" cy="1969497"/>
          </a:xfrm>
          <a:prstGeom prst="rect">
            <a:avLst/>
          </a:prstGeom>
        </p:spPr>
      </p:pic>
      <p:pic>
        <p:nvPicPr>
          <p:cNvPr id="7" name="What is this wor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0" end="158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1672" y="5594359"/>
            <a:ext cx="893617" cy="89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02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1- Auditory Comprehension</a:t>
            </a:r>
            <a:endParaRPr lang="en-US" dirty="0"/>
          </a:p>
        </p:txBody>
      </p:sp>
      <p:pic>
        <p:nvPicPr>
          <p:cNvPr id="4" name="tru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5402" y="5394622"/>
            <a:ext cx="851440" cy="851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03" y="2335348"/>
            <a:ext cx="10058400" cy="395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4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1- Auditory Comprehension</a:t>
            </a:r>
            <a:endParaRPr lang="en-US" dirty="0"/>
          </a:p>
        </p:txBody>
      </p:sp>
      <p:pic>
        <p:nvPicPr>
          <p:cNvPr id="3" name="h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090" y="5883612"/>
            <a:ext cx="906604" cy="90660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87" y="2647833"/>
            <a:ext cx="8504481" cy="3466866"/>
          </a:xfrm>
        </p:spPr>
      </p:pic>
    </p:spTree>
    <p:extLst>
      <p:ext uri="{BB962C8B-B14F-4D97-AF65-F5344CB8AC3E}">
        <p14:creationId xmlns:p14="http://schemas.microsoft.com/office/powerpoint/2010/main" val="94896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 &amp; Greetings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 Black" panose="020B0A04020102020204" pitchFamily="34" charset="0"/>
              </a:rPr>
              <a:t>1. Hi, How are you?</a:t>
            </a:r>
          </a:p>
          <a:p>
            <a:r>
              <a:rPr lang="en-US" sz="4800" dirty="0" smtClean="0">
                <a:latin typeface="Arial Black" panose="020B0A04020102020204" pitchFamily="34" charset="0"/>
              </a:rPr>
              <a:t>2. What is your name?</a:t>
            </a:r>
          </a:p>
          <a:p>
            <a:r>
              <a:rPr lang="en-US" sz="4800" dirty="0" smtClean="0">
                <a:latin typeface="Arial Black" panose="020B0A04020102020204" pitchFamily="34" charset="0"/>
              </a:rPr>
              <a:t>3. What day is today?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489" y="2117267"/>
            <a:ext cx="2247900" cy="2028825"/>
          </a:xfrm>
          <a:prstGeom prst="rect">
            <a:avLst/>
          </a:prstGeom>
        </p:spPr>
      </p:pic>
      <p:pic>
        <p:nvPicPr>
          <p:cNvPr id="6" name="day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3912" y="4892227"/>
            <a:ext cx="304800" cy="304800"/>
          </a:xfrm>
          <a:prstGeom prst="rect">
            <a:avLst/>
          </a:prstGeom>
        </p:spPr>
      </p:pic>
      <p:pic>
        <p:nvPicPr>
          <p:cNvPr id="4" name="Hi How are yo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584" end="161.645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5200" y="2916382"/>
            <a:ext cx="304800" cy="304800"/>
          </a:xfrm>
          <a:prstGeom prst="rect">
            <a:avLst/>
          </a:prstGeom>
        </p:spPr>
      </p:pic>
      <p:pic>
        <p:nvPicPr>
          <p:cNvPr id="7" name="What is your nam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end="131.979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5200" y="38881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77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1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1- Auditory Comprehension</a:t>
            </a:r>
            <a:endParaRPr lang="en-US" dirty="0"/>
          </a:p>
        </p:txBody>
      </p:sp>
      <p:pic>
        <p:nvPicPr>
          <p:cNvPr id="3" name="clo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612" y="5727154"/>
            <a:ext cx="1046231" cy="104623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061" y="2967593"/>
            <a:ext cx="6268838" cy="2676854"/>
          </a:xfrm>
        </p:spPr>
      </p:pic>
    </p:spTree>
    <p:extLst>
      <p:ext uri="{BB962C8B-B14F-4D97-AF65-F5344CB8AC3E}">
        <p14:creationId xmlns:p14="http://schemas.microsoft.com/office/powerpoint/2010/main" val="35232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1- Auditory Comprehension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05" y="2743200"/>
            <a:ext cx="9050375" cy="2828241"/>
          </a:xfrm>
        </p:spPr>
      </p:pic>
      <p:pic>
        <p:nvPicPr>
          <p:cNvPr id="8" name="20 dollar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96" end="891.3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6508" y="5829493"/>
            <a:ext cx="775598" cy="77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6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1- Auditory Comprehension</a:t>
            </a:r>
            <a:endParaRPr lang="en-US" dirty="0"/>
          </a:p>
        </p:txBody>
      </p:sp>
      <p:pic>
        <p:nvPicPr>
          <p:cNvPr id="4" name="runn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5" name="runn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2319" y="5972054"/>
            <a:ext cx="765739" cy="765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89" y="2642627"/>
            <a:ext cx="10058400" cy="325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0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1- Auditory Comprehension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98" y="2384071"/>
            <a:ext cx="10058400" cy="3492066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11" name="cleaning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602" end="687.965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6467" y="5906670"/>
            <a:ext cx="603054" cy="60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4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2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66" y="447188"/>
            <a:ext cx="10944432" cy="970450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Level II- Ability to Produce Language (Basic Level)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3" name="do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0589" y="5438631"/>
            <a:ext cx="1101437" cy="110143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430" y="2698322"/>
            <a:ext cx="5578580" cy="2905884"/>
          </a:xfrm>
        </p:spPr>
      </p:pic>
    </p:spTree>
    <p:extLst>
      <p:ext uri="{BB962C8B-B14F-4D97-AF65-F5344CB8AC3E}">
        <p14:creationId xmlns:p14="http://schemas.microsoft.com/office/powerpoint/2010/main" val="93224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66" y="447188"/>
            <a:ext cx="10944432" cy="970450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Level II- Ability to Produce Language (Basic Level)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863" y="2741015"/>
            <a:ext cx="4562611" cy="3036210"/>
          </a:xfrm>
        </p:spPr>
      </p:pic>
      <p:pic>
        <p:nvPicPr>
          <p:cNvPr id="8" name="do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6440" y="5292776"/>
            <a:ext cx="1101437" cy="110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9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66" y="447188"/>
            <a:ext cx="10944432" cy="970450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Level II- Ability to Produce Language (Basic Level)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5" name="do for wor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5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43950" y="3234526"/>
            <a:ext cx="2035428" cy="203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125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66" y="447188"/>
            <a:ext cx="10944432" cy="970450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Level II- Ability to Produce Language (Basic Level)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buy foo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2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4925" y="3369162"/>
            <a:ext cx="2046648" cy="204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64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66" y="447188"/>
            <a:ext cx="10944432" cy="970450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Level II- Ability to Produce Language (Basic Level)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3" name="How many years did you go to school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.31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90020" y="3359260"/>
            <a:ext cx="1905170" cy="190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5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66" y="447188"/>
            <a:ext cx="10944432" cy="970450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Level II- Ability to Produce Language (Basic Level)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3" name="Where are you fr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1.645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08339" y="3260747"/>
            <a:ext cx="2304318" cy="2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2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 smtClean="0"/>
              <a:t>Beginning Literacy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70" y="867817"/>
            <a:ext cx="4414924" cy="478539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1.What letter is this?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963334" y="8678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What letter is this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5.979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9112" y="5542645"/>
            <a:ext cx="880075" cy="88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30" y="1474914"/>
            <a:ext cx="3092610" cy="309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5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III- Ability to Produce Language (Expanded Answers)</a:t>
            </a:r>
            <a:endParaRPr lang="en-US" dirty="0"/>
          </a:p>
        </p:txBody>
      </p:sp>
      <p:pic>
        <p:nvPicPr>
          <p:cNvPr id="4" name="Day off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3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08464" y="3006394"/>
            <a:ext cx="2039168" cy="203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33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III- Ability to Produce Language (Expanded Answers)</a:t>
            </a:r>
          </a:p>
        </p:txBody>
      </p:sp>
      <p:pic>
        <p:nvPicPr>
          <p:cNvPr id="4" name="Why do you want to learn English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765.31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19683" y="3028552"/>
            <a:ext cx="1966240" cy="1966240"/>
          </a:xfrm>
        </p:spPr>
      </p:pic>
    </p:spTree>
    <p:extLst>
      <p:ext uri="{BB962C8B-B14F-4D97-AF65-F5344CB8AC3E}">
        <p14:creationId xmlns:p14="http://schemas.microsoft.com/office/powerpoint/2010/main" val="397596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III- Ability to Produce Language (Expanded Answers)</a:t>
            </a:r>
            <a:endParaRPr lang="en-US" dirty="0"/>
          </a:p>
        </p:txBody>
      </p:sp>
      <p:pic>
        <p:nvPicPr>
          <p:cNvPr id="5" name="favfoo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3" end="434.387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98220" y="2933466"/>
            <a:ext cx="1949412" cy="194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8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III- Ability to Produce Language (Expanded Answers)</a:t>
            </a:r>
            <a:endParaRPr lang="en-US" dirty="0"/>
          </a:p>
        </p:txBody>
      </p:sp>
      <p:pic>
        <p:nvPicPr>
          <p:cNvPr id="4" name="one million dollar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2" end="565.645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43098" y="3281274"/>
            <a:ext cx="1781117" cy="17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8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 smtClean="0"/>
              <a:t>Beginning Literacy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70" y="867817"/>
            <a:ext cx="4414924" cy="478539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1.What letter is this?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963334" y="8678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What letter is this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5" end="134.979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5696" y="5558949"/>
            <a:ext cx="880075" cy="880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07" y="1557735"/>
            <a:ext cx="3039058" cy="303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192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 smtClean="0"/>
              <a:t>Beginning Literacy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70" y="867817"/>
            <a:ext cx="4414924" cy="478539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1.What letter is this?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963334" y="8678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143" y="1621237"/>
            <a:ext cx="3123588" cy="2612454"/>
          </a:xfrm>
          <a:prstGeom prst="rect">
            <a:avLst/>
          </a:prstGeom>
        </p:spPr>
      </p:pic>
      <p:pic>
        <p:nvPicPr>
          <p:cNvPr id="6" name="What letter is this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5370" y="5575778"/>
            <a:ext cx="880075" cy="8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954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 smtClean="0"/>
              <a:t>Beginning Literacy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70" y="867817"/>
            <a:ext cx="4414924" cy="478539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1.What letter is this?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963334" y="8678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What letter is this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0" end="150.979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428" y="5570168"/>
            <a:ext cx="880075" cy="880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487" y="1506993"/>
            <a:ext cx="2854173" cy="284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424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 smtClean="0"/>
              <a:t>Beginning Literacy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70" y="867817"/>
            <a:ext cx="4414924" cy="478539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1.What letter is this?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963334" y="8678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141" y="1593741"/>
            <a:ext cx="2915980" cy="2675652"/>
          </a:xfrm>
          <a:prstGeom prst="rect">
            <a:avLst/>
          </a:prstGeom>
        </p:spPr>
      </p:pic>
      <p:pic>
        <p:nvPicPr>
          <p:cNvPr id="6" name="What letter is this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0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0087" y="5503557"/>
            <a:ext cx="880075" cy="8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2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 smtClean="0"/>
              <a:t>Beginning Literacy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What is this number?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93916" y="390486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341" y="1838568"/>
            <a:ext cx="2967543" cy="2030424"/>
          </a:xfrm>
          <a:prstGeom prst="rect">
            <a:avLst/>
          </a:prstGeom>
        </p:spPr>
      </p:pic>
      <p:pic>
        <p:nvPicPr>
          <p:cNvPr id="6" name="What is this number (2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5369" y="5536099"/>
            <a:ext cx="900546" cy="9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70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 smtClean="0"/>
              <a:t>Beginning Literacy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1059" y="791617"/>
            <a:ext cx="4269391" cy="579515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What is this number?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60516" y="1447332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 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516" y="1684395"/>
            <a:ext cx="2391023" cy="2070276"/>
          </a:xfrm>
          <a:prstGeom prst="rect">
            <a:avLst/>
          </a:prstGeom>
        </p:spPr>
      </p:pic>
      <p:pic>
        <p:nvPicPr>
          <p:cNvPr id="7" name="What is this number (2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8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870" y="5574832"/>
            <a:ext cx="900546" cy="9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27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D3BDB9F183EF4DA03B58E0C6CDA536" ma:contentTypeVersion="10" ma:contentTypeDescription="Create a new document." ma:contentTypeScope="" ma:versionID="8898d6cf4ab828b5f199869b686db53a">
  <xsd:schema xmlns:xsd="http://www.w3.org/2001/XMLSchema" xmlns:xs="http://www.w3.org/2001/XMLSchema" xmlns:p="http://schemas.microsoft.com/office/2006/metadata/properties" xmlns:ns2="8abf9e82-d86d-401d-b7dd-7bdd17f3bf6f" targetNamespace="http://schemas.microsoft.com/office/2006/metadata/properties" ma:root="true" ma:fieldsID="63daaead1d18038af465b61912a9b3bd" ns2:_="">
    <xsd:import namespace="8abf9e82-d86d-401d-b7dd-7bdd17f3bf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bf9e82-d86d-401d-b7dd-7bdd17f3bf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9A8D08-2465-4086-9880-CC1A487FF1DA}"/>
</file>

<file path=customXml/itemProps2.xml><?xml version="1.0" encoding="utf-8"?>
<ds:datastoreItem xmlns:ds="http://schemas.openxmlformats.org/officeDocument/2006/customXml" ds:itemID="{367C4A39-760E-4BCD-9958-8AA49FE89C47}"/>
</file>

<file path=customXml/itemProps3.xml><?xml version="1.0" encoding="utf-8"?>
<ds:datastoreItem xmlns:ds="http://schemas.openxmlformats.org/officeDocument/2006/customXml" ds:itemID="{CBD33544-D79F-4B13-B58F-B18F5ABDC272}"/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146953</TotalTime>
  <Words>287</Words>
  <Application>Microsoft Office PowerPoint</Application>
  <PresentationFormat>Widescreen</PresentationFormat>
  <Paragraphs>81</Paragraphs>
  <Slides>33</Slides>
  <Notes>0</Notes>
  <HiddenSlides>0</HiddenSlides>
  <MMClips>36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 Black</vt:lpstr>
      <vt:lpstr>Century Gothic</vt:lpstr>
      <vt:lpstr>Wingdings 2</vt:lpstr>
      <vt:lpstr>Quotable</vt:lpstr>
      <vt:lpstr>Basic Oral Language Screening Tool (BOLST)</vt:lpstr>
      <vt:lpstr>Introductions &amp; Greetings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Level 1- Auditory Comprehension</vt:lpstr>
      <vt:lpstr>Level 1- Auditory Comprehension</vt:lpstr>
      <vt:lpstr>Level 1- Auditory Comprehension</vt:lpstr>
      <vt:lpstr>Level 1- Auditory Comprehension</vt:lpstr>
      <vt:lpstr>Level 1- Auditory Comprehension</vt:lpstr>
      <vt:lpstr>Level 1- Auditory Comprehension</vt:lpstr>
      <vt:lpstr>Level II- Ability to Produce Language (Basic Level)</vt:lpstr>
      <vt:lpstr>Level II- Ability to Produce Language (Basic Level)</vt:lpstr>
      <vt:lpstr>Level II- Ability to Produce Language (Basic Level)</vt:lpstr>
      <vt:lpstr>Level II- Ability to Produce Language (Basic Level)</vt:lpstr>
      <vt:lpstr>Level II- Ability to Produce Language (Basic Level)</vt:lpstr>
      <vt:lpstr>Level II- Ability to Produce Language (Basic Level)</vt:lpstr>
      <vt:lpstr>Level III- Ability to Produce Language (Expanded Answers)</vt:lpstr>
      <vt:lpstr>Level III- Ability to Produce Language (Expanded Answers)</vt:lpstr>
      <vt:lpstr>Level III- Ability to Produce Language (Expanded Answers)</vt:lpstr>
      <vt:lpstr>Level III- Ability to Produce Language (Expanded Answers)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English/Basic Literacy Screening Tool</dc:title>
  <dc:creator>Recruiter Account</dc:creator>
  <cp:lastModifiedBy>Recruiter Account</cp:lastModifiedBy>
  <cp:revision>70</cp:revision>
  <dcterms:created xsi:type="dcterms:W3CDTF">2020-06-03T15:57:31Z</dcterms:created>
  <dcterms:modified xsi:type="dcterms:W3CDTF">2021-07-12T16:05:39Z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0x01010004D3BDB9F183EF4DA03B58E0C6CDA536</vt:lpwstr>
  </property>
</Properties>
</file>