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99" r:id="rId8"/>
    <p:sldId id="300" r:id="rId9"/>
    <p:sldId id="301" r:id="rId10"/>
    <p:sldId id="302" r:id="rId11"/>
    <p:sldId id="293" r:id="rId12"/>
    <p:sldId id="303" r:id="rId13"/>
    <p:sldId id="304" r:id="rId14"/>
    <p:sldId id="305" r:id="rId15"/>
    <p:sldId id="306" r:id="rId16"/>
    <p:sldId id="294" r:id="rId17"/>
    <p:sldId id="295" r:id="rId18"/>
    <p:sldId id="296" r:id="rId19"/>
    <p:sldId id="297" r:id="rId20"/>
    <p:sldId id="298" r:id="rId21"/>
    <p:sldId id="262" r:id="rId22"/>
    <p:sldId id="277" r:id="rId23"/>
    <p:sldId id="278" r:id="rId24"/>
    <p:sldId id="279" r:id="rId25"/>
    <p:sldId id="280" r:id="rId26"/>
    <p:sldId id="281" r:id="rId27"/>
    <p:sldId id="285" r:id="rId28"/>
    <p:sldId id="276" r:id="rId29"/>
    <p:sldId id="282" r:id="rId30"/>
    <p:sldId id="283" r:id="rId31"/>
    <p:sldId id="284" r:id="rId32"/>
    <p:sldId id="286" r:id="rId33"/>
    <p:sldId id="290" r:id="rId34"/>
    <p:sldId id="30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5" Type="http://schemas.microsoft.com/office/2007/relationships/media" Target="../media/media3.m4a"/><Relationship Id="rId4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4" Type="http://schemas.microsoft.com/office/2007/relationships/media" Target="../media/media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1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9" y="1464161"/>
            <a:ext cx="10572000" cy="208651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Basic </a:t>
            </a:r>
            <a:r>
              <a:rPr lang="en-US">
                <a:latin typeface="Arial Black" panose="020B0A04020102020204" pitchFamily="34" charset="0"/>
              </a:rPr>
              <a:t>Oral Language Screening </a:t>
            </a:r>
            <a:r>
              <a:rPr lang="en-US" dirty="0">
                <a:latin typeface="Arial Black" panose="020B0A04020102020204" pitchFamily="34" charset="0"/>
              </a:rPr>
              <a:t>Tool (BOLST)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 York State Migrant Education Program</a:t>
            </a:r>
          </a:p>
        </p:txBody>
      </p:sp>
    </p:spTree>
    <p:extLst>
      <p:ext uri="{BB962C8B-B14F-4D97-AF65-F5344CB8AC3E}">
        <p14:creationId xmlns:p14="http://schemas.microsoft.com/office/powerpoint/2010/main" val="34429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0734" y="6115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69" y="2041973"/>
            <a:ext cx="2827548" cy="1821134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647691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37250" y="43832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2" y="1806106"/>
            <a:ext cx="3299456" cy="1995020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8658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44534" y="26095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5" y="1705383"/>
            <a:ext cx="3578659" cy="2420349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089" y="560341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00843" y="101640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0" y="2008315"/>
            <a:ext cx="2516940" cy="1937077"/>
          </a:xfrm>
          <a:prstGeom prst="rect">
            <a:avLst/>
          </a:prstGeom>
        </p:spPr>
      </p:pic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1461" y="4591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94" y="1827619"/>
            <a:ext cx="2354317" cy="1860040"/>
          </a:xfrm>
          <a:prstGeom prst="rect">
            <a:avLst/>
          </a:prstGeom>
        </p:spPr>
      </p:pic>
      <p:pic>
        <p:nvPicPr>
          <p:cNvPr id="8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476" y="5546548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5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42" y="1949736"/>
            <a:ext cx="2897820" cy="1769571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51" y="5610110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8422" y="437959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38" y="1941370"/>
            <a:ext cx="3801365" cy="2022274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275" y="555846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2243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22" y="2028729"/>
            <a:ext cx="2976986" cy="1969497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72" y="5594359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tr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402" y="5394622"/>
            <a:ext cx="851440" cy="8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3" y="2335348"/>
            <a:ext cx="10058400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90" y="5883612"/>
            <a:ext cx="906604" cy="9066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7" y="2647833"/>
            <a:ext cx="8504481" cy="3466866"/>
          </a:xfrm>
        </p:spPr>
      </p:pic>
    </p:spTree>
    <p:extLst>
      <p:ext uri="{BB962C8B-B14F-4D97-AF65-F5344CB8AC3E}">
        <p14:creationId xmlns:p14="http://schemas.microsoft.com/office/powerpoint/2010/main" val="948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1. Hi, How are you?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2. What is your name?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3. What day is today?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9" y="2117267"/>
            <a:ext cx="2247900" cy="2028825"/>
          </a:xfrm>
          <a:prstGeom prst="rect">
            <a:avLst/>
          </a:prstGeom>
        </p:spPr>
      </p:pic>
      <p:pic>
        <p:nvPicPr>
          <p:cNvPr id="6" name="day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912" y="4892227"/>
            <a:ext cx="304800" cy="304800"/>
          </a:xfrm>
          <a:prstGeom prst="rect">
            <a:avLst/>
          </a:prstGeom>
        </p:spPr>
      </p:pic>
      <p:pic>
        <p:nvPicPr>
          <p:cNvPr id="4" name="Hi How are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84" end="161.64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2916382"/>
            <a:ext cx="304800" cy="304800"/>
          </a:xfrm>
          <a:prstGeom prst="rect">
            <a:avLst/>
          </a:prstGeom>
        </p:spPr>
      </p:pic>
      <p:pic>
        <p:nvPicPr>
          <p:cNvPr id="7" name="What is your na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31.97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388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12" y="5727154"/>
            <a:ext cx="1046231" cy="10462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1" y="2967593"/>
            <a:ext cx="6268838" cy="2676854"/>
          </a:xfrm>
        </p:spPr>
      </p:pic>
    </p:spTree>
    <p:extLst>
      <p:ext uri="{BB962C8B-B14F-4D97-AF65-F5344CB8AC3E}">
        <p14:creationId xmlns:p14="http://schemas.microsoft.com/office/powerpoint/2010/main" val="35232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5" y="2743200"/>
            <a:ext cx="9050375" cy="2828241"/>
          </a:xfrm>
        </p:spPr>
      </p:pic>
      <p:pic>
        <p:nvPicPr>
          <p:cNvPr id="8" name="20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6" end="891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08" y="5829493"/>
            <a:ext cx="775598" cy="7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319" y="5972054"/>
            <a:ext cx="765739" cy="7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2642627"/>
            <a:ext cx="10058400" cy="3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2384071"/>
            <a:ext cx="10058400" cy="349206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clea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02" end="687.96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67" y="5906670"/>
            <a:ext cx="603054" cy="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589" y="5438631"/>
            <a:ext cx="1101437" cy="1101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0" y="2698322"/>
            <a:ext cx="5578580" cy="2905884"/>
          </a:xfrm>
        </p:spPr>
      </p:pic>
    </p:spTree>
    <p:extLst>
      <p:ext uri="{BB962C8B-B14F-4D97-AF65-F5344CB8AC3E}">
        <p14:creationId xmlns:p14="http://schemas.microsoft.com/office/powerpoint/2010/main" val="9322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3" y="2741015"/>
            <a:ext cx="4562611" cy="3036210"/>
          </a:xfrm>
        </p:spPr>
      </p:pic>
      <p:pic>
        <p:nvPicPr>
          <p:cNvPr id="8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40" y="5292776"/>
            <a:ext cx="1101437" cy="11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5" name="do for wor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3950" y="3234526"/>
            <a:ext cx="2035428" cy="20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buy 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4925" y="3369162"/>
            <a:ext cx="2046648" cy="20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How many years did you go to schoo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0020" y="3359260"/>
            <a:ext cx="1905170" cy="1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Where are you 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8339" y="3260747"/>
            <a:ext cx="2304318" cy="2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1474914"/>
            <a:ext cx="3092610" cy="30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Day o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464" y="3006394"/>
            <a:ext cx="2039168" cy="20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Why do you want to learn English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5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83" y="3028552"/>
            <a:ext cx="1966240" cy="1966240"/>
          </a:xfrm>
        </p:spPr>
      </p:pic>
    </p:spTree>
    <p:extLst>
      <p:ext uri="{BB962C8B-B14F-4D97-AF65-F5344CB8AC3E}">
        <p14:creationId xmlns:p14="http://schemas.microsoft.com/office/powerpoint/2010/main" val="39759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5" name="fav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" end="434.38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20" y="2933466"/>
            <a:ext cx="1949412" cy="19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one million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2" end="565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3098" y="3281274"/>
            <a:ext cx="1781117" cy="1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" end="134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96" y="5558949"/>
            <a:ext cx="880075" cy="88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7" y="1557735"/>
            <a:ext cx="3039058" cy="30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9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3" y="1621237"/>
            <a:ext cx="3123588" cy="2612454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70" y="5575778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" end="150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8" y="5570168"/>
            <a:ext cx="880075" cy="88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87" y="1506993"/>
            <a:ext cx="2854173" cy="2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1" y="1593741"/>
            <a:ext cx="2915980" cy="2675652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87" y="5503557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93916" y="39048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41" y="1838568"/>
            <a:ext cx="2967543" cy="2030424"/>
          </a:xfrm>
          <a:prstGeom prst="rect">
            <a:avLst/>
          </a:prstGeom>
        </p:spPr>
      </p:pic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059" y="7916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6" y="144733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16" y="1684395"/>
            <a:ext cx="2391023" cy="2070276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70" y="5574832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5b676c-024d-438d-84d0-2f71eaa765c1">
      <Terms xmlns="http://schemas.microsoft.com/office/infopath/2007/PartnerControls"/>
    </lcf76f155ced4ddcb4097134ff3c332f>
    <TaxCatchAll xmlns="f91ff7b8-3826-4f41-9656-d24dbf4a8a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3201C346CB240BBCDA407DE886828" ma:contentTypeVersion="14" ma:contentTypeDescription="Create a new document." ma:contentTypeScope="" ma:versionID="fb609ec5c45b7f84f65488824c7a5adc">
  <xsd:schema xmlns:xsd="http://www.w3.org/2001/XMLSchema" xmlns:xs="http://www.w3.org/2001/XMLSchema" xmlns:p="http://schemas.microsoft.com/office/2006/metadata/properties" xmlns:ns2="6a5b676c-024d-438d-84d0-2f71eaa765c1" xmlns:ns3="f91ff7b8-3826-4f41-9656-d24dbf4a8abd" targetNamespace="http://schemas.microsoft.com/office/2006/metadata/properties" ma:root="true" ma:fieldsID="ba5e8920038eb555a241e7606fedbd5a" ns2:_="" ns3:_="">
    <xsd:import namespace="6a5b676c-024d-438d-84d0-2f71eaa765c1"/>
    <xsd:import namespace="f91ff7b8-3826-4f41-9656-d24dbf4a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b676c-024d-438d-84d0-2f71eaa765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43b52db-aed6-4461-b6b4-288774bd0c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ff7b8-3826-4f41-9656-d24dbf4a8ab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83c01b2-7584-47f6-9d99-fda7a7965843}" ma:internalName="TaxCatchAll" ma:showField="CatchAllData" ma:web="f91ff7b8-3826-4f41-9656-d24dbf4a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33544-D79F-4B13-B58F-B18F5ABDC2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7C4A39-760E-4BCD-9958-8AA49FE89C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B71B2-6926-4BC4-8E23-C5B03260CD36}"/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146990</TotalTime>
  <Words>297</Words>
  <Application>Microsoft Office PowerPoint</Application>
  <PresentationFormat>Widescreen</PresentationFormat>
  <Paragraphs>81</Paragraphs>
  <Slides>33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 Black</vt:lpstr>
      <vt:lpstr>Century Gothic</vt:lpstr>
      <vt:lpstr>Wingdings 2</vt:lpstr>
      <vt:lpstr>Quotable</vt:lpstr>
      <vt:lpstr>Basic Oral Language Screening Tool (BOLST)</vt:lpstr>
      <vt:lpstr>Introductions &amp; Greetings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III- Ability to Produce Language (Expanded Answers)</vt:lpstr>
      <vt:lpstr>Level III- Ability to Produce Language (Expanded Answers)</vt:lpstr>
      <vt:lpstr>Level III- Ability to Produce Language (Expanded Answers)</vt:lpstr>
      <vt:lpstr>Level III- Ability to Produce Language (Expanded Answers)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English/Basic Literacy Screening Tool</dc:title>
  <dc:creator>Recruiter Account</dc:creator>
  <cp:lastModifiedBy>Diaz, Mary Anne</cp:lastModifiedBy>
  <cp:revision>70</cp:revision>
  <dcterms:created xsi:type="dcterms:W3CDTF">2020-06-03T15:57:31Z</dcterms:created>
  <dcterms:modified xsi:type="dcterms:W3CDTF">2022-06-28T14:26:23Z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0x01010004D3BDB9F183EF4DA03B58E0C6CDA536</vt:lpwstr>
  </property>
</Properties>
</file>