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ppt/comments/comment4.xml" ContentType="application/vnd.openxmlformats-officedocument.presentationml.comments+xml"/>
  <Override PartName="/ppt/comments/comment5.xml" ContentType="application/vnd.openxmlformats-officedocument.presentationml.comments+xml"/>
  <Override PartName="/ppt/comments/comment6.xml" ContentType="application/vnd.openxmlformats-officedocument.presentationml.comments+xml"/>
  <Override PartName="/ppt/comments/comment7.xml" ContentType="application/vnd.openxmlformats-officedocument.presentationml.comment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44"/>
  </p:notesMasterIdLst>
  <p:handoutMasterIdLst>
    <p:handoutMasterId r:id="rId45"/>
  </p:handoutMasterIdLst>
  <p:sldIdLst>
    <p:sldId id="256" r:id="rId5"/>
    <p:sldId id="266" r:id="rId6"/>
    <p:sldId id="321" r:id="rId7"/>
    <p:sldId id="329" r:id="rId8"/>
    <p:sldId id="331" r:id="rId9"/>
    <p:sldId id="328" r:id="rId10"/>
    <p:sldId id="309" r:id="rId11"/>
    <p:sldId id="282" r:id="rId12"/>
    <p:sldId id="283" r:id="rId13"/>
    <p:sldId id="289" r:id="rId14"/>
    <p:sldId id="290" r:id="rId15"/>
    <p:sldId id="315" r:id="rId16"/>
    <p:sldId id="267" r:id="rId17"/>
    <p:sldId id="324" r:id="rId18"/>
    <p:sldId id="272" r:id="rId19"/>
    <p:sldId id="273" r:id="rId20"/>
    <p:sldId id="325" r:id="rId21"/>
    <p:sldId id="274" r:id="rId22"/>
    <p:sldId id="275" r:id="rId23"/>
    <p:sldId id="277" r:id="rId24"/>
    <p:sldId id="326" r:id="rId25"/>
    <p:sldId id="278" r:id="rId26"/>
    <p:sldId id="3854" r:id="rId27"/>
    <p:sldId id="291" r:id="rId28"/>
    <p:sldId id="292" r:id="rId29"/>
    <p:sldId id="295" r:id="rId30"/>
    <p:sldId id="306" r:id="rId31"/>
    <p:sldId id="307" r:id="rId32"/>
    <p:sldId id="304" r:id="rId33"/>
    <p:sldId id="3852" r:id="rId34"/>
    <p:sldId id="305" r:id="rId35"/>
    <p:sldId id="300" r:id="rId36"/>
    <p:sldId id="316" r:id="rId37"/>
    <p:sldId id="330" r:id="rId38"/>
    <p:sldId id="317" r:id="rId39"/>
    <p:sldId id="312" r:id="rId40"/>
    <p:sldId id="313" r:id="rId41"/>
    <p:sldId id="314" r:id="rId42"/>
    <p:sldId id="318" r:id="rId4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7E1612-EEFB-49AB-AAE2-641A9297BB44}" v="1" dt="2026-09-15T16:43:26.996"/>
  </p1510:revLst>
</p1510:revInfo>
</file>

<file path=ppt/tableStyles.xml><?xml version="1.0" encoding="utf-8"?>
<a:tblStyleLst xmlns:a="http://schemas.openxmlformats.org/drawingml/2006/main" def="{793D81CF-94F2-401A-BA57-92F5A7B2D0C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2" autoAdjust="0"/>
    <p:restoredTop sz="94712" autoAdjust="0"/>
  </p:normalViewPr>
  <p:slideViewPr>
    <p:cSldViewPr snapToGrid="0">
      <p:cViewPr varScale="1">
        <p:scale>
          <a:sx n="112" d="100"/>
          <a:sy n="112" d="100"/>
        </p:scale>
        <p:origin x="492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notesMaster" Target="notesMasters/notesMaster1.xml"/><Relationship Id="rId52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commentAuthors" Target="commentAuthor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ffta, Odilia" userId="2701859f-daa3-4d27-b3b7-84f600d991d0" providerId="ADAL" clId="{207CAAC4-629E-4FDF-8549-FC127D92FAF1}"/>
    <pc:docChg chg="delSld modSld">
      <pc:chgData name="Coffta, Odilia" userId="2701859f-daa3-4d27-b3b7-84f600d991d0" providerId="ADAL" clId="{207CAAC4-629E-4FDF-8549-FC127D92FAF1}" dt="2026-09-15T16:45:34.445" v="22" actId="47"/>
      <pc:docMkLst>
        <pc:docMk/>
      </pc:docMkLst>
      <pc:sldChg chg="del">
        <pc:chgData name="Coffta, Odilia" userId="2701859f-daa3-4d27-b3b7-84f600d991d0" providerId="ADAL" clId="{207CAAC4-629E-4FDF-8549-FC127D92FAF1}" dt="2026-09-15T16:45:07.545" v="16" actId="47"/>
        <pc:sldMkLst>
          <pc:docMk/>
          <pc:sldMk cId="2439947281" sldId="257"/>
        </pc:sldMkLst>
      </pc:sldChg>
      <pc:sldChg chg="del">
        <pc:chgData name="Coffta, Odilia" userId="2701859f-daa3-4d27-b3b7-84f600d991d0" providerId="ADAL" clId="{207CAAC4-629E-4FDF-8549-FC127D92FAF1}" dt="2026-09-15T16:43:23.684" v="1" actId="2696"/>
        <pc:sldMkLst>
          <pc:docMk/>
          <pc:sldMk cId="3671418030" sldId="258"/>
        </pc:sldMkLst>
      </pc:sldChg>
      <pc:sldChg chg="del">
        <pc:chgData name="Coffta, Odilia" userId="2701859f-daa3-4d27-b3b7-84f600d991d0" providerId="ADAL" clId="{207CAAC4-629E-4FDF-8549-FC127D92FAF1}" dt="2026-09-15T16:45:34.445" v="22" actId="47"/>
        <pc:sldMkLst>
          <pc:docMk/>
          <pc:sldMk cId="1923331524" sldId="264"/>
        </pc:sldMkLst>
      </pc:sldChg>
      <pc:sldChg chg="addSp delSp modSp mod">
        <pc:chgData name="Coffta, Odilia" userId="2701859f-daa3-4d27-b3b7-84f600d991d0" providerId="ADAL" clId="{207CAAC4-629E-4FDF-8549-FC127D92FAF1}" dt="2026-09-15T16:43:58.394" v="9" actId="1076"/>
        <pc:sldMkLst>
          <pc:docMk/>
          <pc:sldMk cId="2382419511" sldId="266"/>
        </pc:sldMkLst>
        <pc:spChg chg="mod ord">
          <ac:chgData name="Coffta, Odilia" userId="2701859f-daa3-4d27-b3b7-84f600d991d0" providerId="ADAL" clId="{207CAAC4-629E-4FDF-8549-FC127D92FAF1}" dt="2026-09-15T16:43:51.360" v="7" actId="122"/>
          <ac:spMkLst>
            <pc:docMk/>
            <pc:sldMk cId="2382419511" sldId="266"/>
            <ac:spMk id="2" creationId="{00000000-0000-0000-0000-000000000000}"/>
          </ac:spMkLst>
        </pc:spChg>
        <pc:spChg chg="add mod">
          <ac:chgData name="Coffta, Odilia" userId="2701859f-daa3-4d27-b3b7-84f600d991d0" providerId="ADAL" clId="{207CAAC4-629E-4FDF-8549-FC127D92FAF1}" dt="2026-09-15T16:43:26.996" v="2" actId="478"/>
          <ac:spMkLst>
            <pc:docMk/>
            <pc:sldMk cId="2382419511" sldId="266"/>
            <ac:spMk id="3" creationId="{F096F76D-F99B-0E98-692B-6A7EDC9AF9CB}"/>
          </ac:spMkLst>
        </pc:spChg>
        <pc:spChg chg="mod ord">
          <ac:chgData name="Coffta, Odilia" userId="2701859f-daa3-4d27-b3b7-84f600d991d0" providerId="ADAL" clId="{207CAAC4-629E-4FDF-8549-FC127D92FAF1}" dt="2026-09-15T16:43:58.394" v="9" actId="1076"/>
          <ac:spMkLst>
            <pc:docMk/>
            <pc:sldMk cId="2382419511" sldId="266"/>
            <ac:spMk id="9" creationId="{FE58025A-9737-434D-AE90-0CC9E7990286}"/>
          </ac:spMkLst>
        </pc:spChg>
        <pc:picChg chg="del">
          <ac:chgData name="Coffta, Odilia" userId="2701859f-daa3-4d27-b3b7-84f600d991d0" providerId="ADAL" clId="{207CAAC4-629E-4FDF-8549-FC127D92FAF1}" dt="2026-09-15T16:43:26.996" v="2" actId="478"/>
          <ac:picMkLst>
            <pc:docMk/>
            <pc:sldMk cId="2382419511" sldId="266"/>
            <ac:picMk id="3074" creationId="{00000000-0000-0000-0000-000000000000}"/>
          </ac:picMkLst>
        </pc:picChg>
      </pc:sldChg>
      <pc:sldChg chg="del">
        <pc:chgData name="Coffta, Odilia" userId="2701859f-daa3-4d27-b3b7-84f600d991d0" providerId="ADAL" clId="{207CAAC4-629E-4FDF-8549-FC127D92FAF1}" dt="2026-09-15T16:44:34.239" v="14" actId="47"/>
        <pc:sldMkLst>
          <pc:docMk/>
          <pc:sldMk cId="4231150088" sldId="268"/>
        </pc:sldMkLst>
      </pc:sldChg>
      <pc:sldChg chg="del">
        <pc:chgData name="Coffta, Odilia" userId="2701859f-daa3-4d27-b3b7-84f600d991d0" providerId="ADAL" clId="{207CAAC4-629E-4FDF-8549-FC127D92FAF1}" dt="2026-09-15T16:45:02.770" v="15" actId="47"/>
        <pc:sldMkLst>
          <pc:docMk/>
          <pc:sldMk cId="2907687288" sldId="280"/>
        </pc:sldMkLst>
      </pc:sldChg>
      <pc:sldChg chg="del">
        <pc:chgData name="Coffta, Odilia" userId="2701859f-daa3-4d27-b3b7-84f600d991d0" providerId="ADAL" clId="{207CAAC4-629E-4FDF-8549-FC127D92FAF1}" dt="2026-09-15T16:45:31.626" v="21" actId="47"/>
        <pc:sldMkLst>
          <pc:docMk/>
          <pc:sldMk cId="791016508" sldId="293"/>
        </pc:sldMkLst>
      </pc:sldChg>
      <pc:sldChg chg="del">
        <pc:chgData name="Coffta, Odilia" userId="2701859f-daa3-4d27-b3b7-84f600d991d0" providerId="ADAL" clId="{207CAAC4-629E-4FDF-8549-FC127D92FAF1}" dt="2026-09-15T16:44:31.007" v="13" actId="47"/>
        <pc:sldMkLst>
          <pc:docMk/>
          <pc:sldMk cId="3057545280" sldId="297"/>
        </pc:sldMkLst>
      </pc:sldChg>
      <pc:sldChg chg="del">
        <pc:chgData name="Coffta, Odilia" userId="2701859f-daa3-4d27-b3b7-84f600d991d0" providerId="ADAL" clId="{207CAAC4-629E-4FDF-8549-FC127D92FAF1}" dt="2026-09-15T16:45:17.018" v="19" actId="47"/>
        <pc:sldMkLst>
          <pc:docMk/>
          <pc:sldMk cId="706372844" sldId="299"/>
        </pc:sldMkLst>
      </pc:sldChg>
      <pc:sldChg chg="del">
        <pc:chgData name="Coffta, Odilia" userId="2701859f-daa3-4d27-b3b7-84f600d991d0" providerId="ADAL" clId="{207CAAC4-629E-4FDF-8549-FC127D92FAF1}" dt="2026-09-15T16:43:11.621" v="0" actId="2696"/>
        <pc:sldMkLst>
          <pc:docMk/>
          <pc:sldMk cId="1847143427" sldId="308"/>
        </pc:sldMkLst>
      </pc:sldChg>
      <pc:sldChg chg="del">
        <pc:chgData name="Coffta, Odilia" userId="2701859f-daa3-4d27-b3b7-84f600d991d0" providerId="ADAL" clId="{207CAAC4-629E-4FDF-8549-FC127D92FAF1}" dt="2026-09-15T16:44:07.109" v="10" actId="47"/>
        <pc:sldMkLst>
          <pc:docMk/>
          <pc:sldMk cId="2887110107" sldId="319"/>
        </pc:sldMkLst>
      </pc:sldChg>
      <pc:sldChg chg="del">
        <pc:chgData name="Coffta, Odilia" userId="2701859f-daa3-4d27-b3b7-84f600d991d0" providerId="ADAL" clId="{207CAAC4-629E-4FDF-8549-FC127D92FAF1}" dt="2026-09-15T16:44:22.749" v="12" actId="47"/>
        <pc:sldMkLst>
          <pc:docMk/>
          <pc:sldMk cId="789305881" sldId="320"/>
        </pc:sldMkLst>
      </pc:sldChg>
      <pc:sldChg chg="del">
        <pc:chgData name="Coffta, Odilia" userId="2701859f-daa3-4d27-b3b7-84f600d991d0" providerId="ADAL" clId="{207CAAC4-629E-4FDF-8549-FC127D92FAF1}" dt="2026-09-15T16:44:11.534" v="11" actId="47"/>
        <pc:sldMkLst>
          <pc:docMk/>
          <pc:sldMk cId="3217144777" sldId="327"/>
        </pc:sldMkLst>
      </pc:sldChg>
      <pc:sldChg chg="del">
        <pc:chgData name="Coffta, Odilia" userId="2701859f-daa3-4d27-b3b7-84f600d991d0" providerId="ADAL" clId="{207CAAC4-629E-4FDF-8549-FC127D92FAF1}" dt="2026-09-15T16:45:26.615" v="20" actId="47"/>
        <pc:sldMkLst>
          <pc:docMk/>
          <pc:sldMk cId="3282423704" sldId="3853"/>
        </pc:sldMkLst>
      </pc:sldChg>
      <pc:sldChg chg="del">
        <pc:chgData name="Coffta, Odilia" userId="2701859f-daa3-4d27-b3b7-84f600d991d0" providerId="ADAL" clId="{207CAAC4-629E-4FDF-8549-FC127D92FAF1}" dt="2026-09-15T16:45:13.977" v="18" actId="47"/>
        <pc:sldMkLst>
          <pc:docMk/>
          <pc:sldMk cId="4111481258" sldId="3855"/>
        </pc:sldMkLst>
      </pc:sldChg>
      <pc:sldChg chg="del">
        <pc:chgData name="Coffta, Odilia" userId="2701859f-daa3-4d27-b3b7-84f600d991d0" providerId="ADAL" clId="{207CAAC4-629E-4FDF-8549-FC127D92FAF1}" dt="2026-09-15T16:45:11.307" v="17" actId="47"/>
        <pc:sldMkLst>
          <pc:docMk/>
          <pc:sldMk cId="732124592" sldId="3856"/>
        </pc:sldMkLst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2-09-05T09:57:40.982" idx="1">
    <p:pos x="7680" y="0"/>
    <p:text/>
    <p:extLst>
      <p:ext uri="{C676402C-5697-4E1C-873F-D02D1690AC5C}">
        <p15:threadingInfo xmlns:p15="http://schemas.microsoft.com/office/powerpoint/2012/main" timeZoneBias="24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2-09-05T09:57:40.982" idx="1">
    <p:pos x="7680" y="0"/>
    <p:text/>
    <p:extLst>
      <p:ext uri="{C676402C-5697-4E1C-873F-D02D1690AC5C}">
        <p15:threadingInfo xmlns:p15="http://schemas.microsoft.com/office/powerpoint/2012/main" timeZoneBias="24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2-09-05T09:57:40.982" idx="1">
    <p:pos x="7680" y="0"/>
    <p:text/>
    <p:extLst>
      <p:ext uri="{C676402C-5697-4E1C-873F-D02D1690AC5C}">
        <p15:threadingInfo xmlns:p15="http://schemas.microsoft.com/office/powerpoint/2012/main" timeZoneBias="24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2-09-05T09:57:40.982" idx="1">
    <p:pos x="7680" y="0"/>
    <p:text/>
    <p:extLst>
      <p:ext uri="{C676402C-5697-4E1C-873F-D02D1690AC5C}">
        <p15:threadingInfo xmlns:p15="http://schemas.microsoft.com/office/powerpoint/2012/main" timeZoneBias="240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2-09-05T09:57:40.982" idx="1">
    <p:pos x="7680" y="0"/>
    <p:text/>
    <p:extLst>
      <p:ext uri="{C676402C-5697-4E1C-873F-D02D1690AC5C}">
        <p15:threadingInfo xmlns:p15="http://schemas.microsoft.com/office/powerpoint/2012/main" timeZoneBias="240"/>
      </p:ext>
    </p:extLst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2-09-05T09:57:40.982" idx="1">
    <p:pos x="7680" y="0"/>
    <p:text/>
    <p:extLst>
      <p:ext uri="{C676402C-5697-4E1C-873F-D02D1690AC5C}">
        <p15:threadingInfo xmlns:p15="http://schemas.microsoft.com/office/powerpoint/2012/main" timeZoneBias="240"/>
      </p:ext>
    </p:extLst>
  </p:cm>
</p:cmLst>
</file>

<file path=ppt/comments/comment7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2-09-05T09:57:40.982" idx="1">
    <p:pos x="7680" y="0"/>
    <p:text/>
    <p:extLst>
      <p:ext uri="{C676402C-5697-4E1C-873F-D02D1690AC5C}">
        <p15:threadingInfo xmlns:p15="http://schemas.microsoft.com/office/powerpoint/2012/main" timeZoneBias="24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4ABAE4-0A5C-4B94-85F9-DA44FD29680A}" type="doc">
      <dgm:prSet loTypeId="urn:microsoft.com/office/officeart/2005/8/layout/lProcess2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40A9F60E-BE9A-4D2E-8F44-A3E00C87F21F}">
      <dgm:prSet phldrT="[Text]"/>
      <dgm:spPr/>
      <dgm:t>
        <a:bodyPr/>
        <a:lstStyle/>
        <a:p>
          <a:r>
            <a:rPr lang="en-US" dirty="0"/>
            <a:t>Level 3 (PFS)</a:t>
          </a:r>
        </a:p>
      </dgm:t>
    </dgm:pt>
    <dgm:pt modelId="{084F2DAA-CB5D-48E5-A974-989A9590CE14}" type="parTrans" cxnId="{6D320EFF-3726-40CB-B498-2E81C5E600FA}">
      <dgm:prSet/>
      <dgm:spPr/>
      <dgm:t>
        <a:bodyPr/>
        <a:lstStyle/>
        <a:p>
          <a:endParaRPr lang="en-US"/>
        </a:p>
      </dgm:t>
    </dgm:pt>
    <dgm:pt modelId="{324DE866-19A1-4EF9-B74C-DE33559033C7}" type="sibTrans" cxnId="{6D320EFF-3726-40CB-B498-2E81C5E600FA}">
      <dgm:prSet/>
      <dgm:spPr/>
      <dgm:t>
        <a:bodyPr/>
        <a:lstStyle/>
        <a:p>
          <a:endParaRPr lang="en-US"/>
        </a:p>
      </dgm:t>
    </dgm:pt>
    <dgm:pt modelId="{B2D33A3A-73B1-47EE-BF97-A9EDD62BD7F5}">
      <dgm:prSet phldrT="[Text]"/>
      <dgm:spPr/>
      <dgm:t>
        <a:bodyPr/>
        <a:lstStyle/>
        <a:p>
          <a:r>
            <a:rPr lang="en-US" dirty="0"/>
            <a:t>Instructional Service in either: ELA or Math</a:t>
          </a:r>
        </a:p>
      </dgm:t>
    </dgm:pt>
    <dgm:pt modelId="{B931907E-57BD-4FDA-A84D-D03A28AA8482}" type="parTrans" cxnId="{CD218E44-42D1-4305-9BD8-1755FBFE5A6E}">
      <dgm:prSet/>
      <dgm:spPr/>
      <dgm:t>
        <a:bodyPr/>
        <a:lstStyle/>
        <a:p>
          <a:endParaRPr lang="en-US"/>
        </a:p>
      </dgm:t>
    </dgm:pt>
    <dgm:pt modelId="{B7BC8560-FDA7-4FEF-ABBB-38756093FDB3}" type="sibTrans" cxnId="{CD218E44-42D1-4305-9BD8-1755FBFE5A6E}">
      <dgm:prSet/>
      <dgm:spPr/>
      <dgm:t>
        <a:bodyPr/>
        <a:lstStyle/>
        <a:p>
          <a:endParaRPr lang="en-US"/>
        </a:p>
      </dgm:t>
    </dgm:pt>
    <dgm:pt modelId="{E3F591BC-C8D8-4D6D-B4C0-CB8CCB94E537}">
      <dgm:prSet phldrT="[Text]"/>
      <dgm:spPr/>
      <dgm:t>
        <a:bodyPr/>
        <a:lstStyle/>
        <a:p>
          <a:r>
            <a:rPr lang="en-US" dirty="0"/>
            <a:t>Level 2</a:t>
          </a:r>
        </a:p>
      </dgm:t>
    </dgm:pt>
    <dgm:pt modelId="{818338E5-078F-419C-9F35-342F64C15BD5}" type="parTrans" cxnId="{61B41248-DFC0-453B-9E2D-83D66C82CCE4}">
      <dgm:prSet/>
      <dgm:spPr/>
      <dgm:t>
        <a:bodyPr/>
        <a:lstStyle/>
        <a:p>
          <a:endParaRPr lang="en-US"/>
        </a:p>
      </dgm:t>
    </dgm:pt>
    <dgm:pt modelId="{230F9606-BFFE-4DBE-83C4-5442E640D141}" type="sibTrans" cxnId="{61B41248-DFC0-453B-9E2D-83D66C82CCE4}">
      <dgm:prSet/>
      <dgm:spPr/>
      <dgm:t>
        <a:bodyPr/>
        <a:lstStyle/>
        <a:p>
          <a:endParaRPr lang="en-US"/>
        </a:p>
      </dgm:t>
    </dgm:pt>
    <dgm:pt modelId="{6C8A6D55-CB05-4783-A32E-AFA7A12DCEE5}">
      <dgm:prSet phldrT="[Text]"/>
      <dgm:spPr>
        <a:solidFill>
          <a:schemeClr val="accent3"/>
        </a:solidFill>
      </dgm:spPr>
      <dgm:t>
        <a:bodyPr/>
        <a:lstStyle/>
        <a:p>
          <a:r>
            <a:rPr lang="en-US" dirty="0"/>
            <a:t>Instructional Service based on needs and local capacity</a:t>
          </a:r>
        </a:p>
      </dgm:t>
    </dgm:pt>
    <dgm:pt modelId="{15721B03-FEC5-46B0-B0B3-AAABF0DB5D55}" type="parTrans" cxnId="{DF877314-B4CD-494D-B918-5C0F94583960}">
      <dgm:prSet/>
      <dgm:spPr/>
      <dgm:t>
        <a:bodyPr/>
        <a:lstStyle/>
        <a:p>
          <a:endParaRPr lang="en-US"/>
        </a:p>
      </dgm:t>
    </dgm:pt>
    <dgm:pt modelId="{CCDFCF7E-29A3-44DA-BE23-89DE16F3E464}" type="sibTrans" cxnId="{DF877314-B4CD-494D-B918-5C0F94583960}">
      <dgm:prSet/>
      <dgm:spPr/>
      <dgm:t>
        <a:bodyPr/>
        <a:lstStyle/>
        <a:p>
          <a:endParaRPr lang="en-US"/>
        </a:p>
      </dgm:t>
    </dgm:pt>
    <dgm:pt modelId="{228F1915-6E3B-43BD-8208-F10D77F2B842}">
      <dgm:prSet phldrT="[Text]"/>
      <dgm:spPr/>
      <dgm:t>
        <a:bodyPr/>
        <a:lstStyle/>
        <a:p>
          <a:r>
            <a:rPr lang="en-US" dirty="0"/>
            <a:t>Level 1</a:t>
          </a:r>
        </a:p>
      </dgm:t>
    </dgm:pt>
    <dgm:pt modelId="{C4A5EADC-50D8-404B-98F1-B1B83F054FBC}" type="parTrans" cxnId="{A9492C09-A589-467F-BB32-B5309A94C97C}">
      <dgm:prSet/>
      <dgm:spPr/>
      <dgm:t>
        <a:bodyPr/>
        <a:lstStyle/>
        <a:p>
          <a:endParaRPr lang="en-US"/>
        </a:p>
      </dgm:t>
    </dgm:pt>
    <dgm:pt modelId="{95F09C78-A5CF-40EA-AB9B-4B786F531940}" type="sibTrans" cxnId="{A9492C09-A589-467F-BB32-B5309A94C97C}">
      <dgm:prSet/>
      <dgm:spPr/>
      <dgm:t>
        <a:bodyPr/>
        <a:lstStyle/>
        <a:p>
          <a:endParaRPr lang="en-US"/>
        </a:p>
      </dgm:t>
    </dgm:pt>
    <dgm:pt modelId="{A2ABE662-9B77-4F17-B458-D0FE76BAC797}">
      <dgm:prSet phldrT="[Text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dirty="0"/>
            <a:t>Support services in response to needs and interest</a:t>
          </a:r>
        </a:p>
      </dgm:t>
    </dgm:pt>
    <dgm:pt modelId="{0A772320-D5DA-4D62-94D4-52BF35BDB425}" type="parTrans" cxnId="{A3A46648-CDD4-4989-9E8E-E4C72DF54383}">
      <dgm:prSet/>
      <dgm:spPr/>
      <dgm:t>
        <a:bodyPr/>
        <a:lstStyle/>
        <a:p>
          <a:endParaRPr lang="en-US"/>
        </a:p>
      </dgm:t>
    </dgm:pt>
    <dgm:pt modelId="{133CBEBF-E779-4D24-9F96-CF67CE4E3239}" type="sibTrans" cxnId="{A3A46648-CDD4-4989-9E8E-E4C72DF54383}">
      <dgm:prSet/>
      <dgm:spPr/>
      <dgm:t>
        <a:bodyPr/>
        <a:lstStyle/>
        <a:p>
          <a:endParaRPr lang="en-US"/>
        </a:p>
      </dgm:t>
    </dgm:pt>
    <dgm:pt modelId="{FA2C3EEA-598B-495E-9655-6838218837C6}">
      <dgm:prSet phldrT="[Text]"/>
      <dgm:spPr/>
      <dgm:t>
        <a:bodyPr/>
        <a:lstStyle/>
        <a:p>
          <a:r>
            <a:rPr lang="en-US" dirty="0"/>
            <a:t>Grade 3-8: Pretest and Posttest using </a:t>
          </a:r>
          <a:r>
            <a:rPr lang="en-US" dirty="0" err="1"/>
            <a:t>EasyCBM</a:t>
          </a:r>
          <a:endParaRPr lang="en-US" dirty="0"/>
        </a:p>
      </dgm:t>
    </dgm:pt>
    <dgm:pt modelId="{AF1B7E40-D9DE-45CE-93C1-5808C020522D}" type="sibTrans" cxnId="{663375C9-E184-4851-88D6-A389D0854776}">
      <dgm:prSet/>
      <dgm:spPr/>
      <dgm:t>
        <a:bodyPr/>
        <a:lstStyle/>
        <a:p>
          <a:endParaRPr lang="en-US"/>
        </a:p>
      </dgm:t>
    </dgm:pt>
    <dgm:pt modelId="{1AA44CBA-093D-48ED-AD80-927F802A85CA}" type="parTrans" cxnId="{663375C9-E184-4851-88D6-A389D0854776}">
      <dgm:prSet/>
      <dgm:spPr/>
      <dgm:t>
        <a:bodyPr/>
        <a:lstStyle/>
        <a:p>
          <a:endParaRPr lang="en-US"/>
        </a:p>
      </dgm:t>
    </dgm:pt>
    <dgm:pt modelId="{0E46F7F7-5452-474F-84C5-7F71BFED3725}" type="pres">
      <dgm:prSet presAssocID="{9D4ABAE4-0A5C-4B94-85F9-DA44FD29680A}" presName="theList" presStyleCnt="0">
        <dgm:presLayoutVars>
          <dgm:dir/>
          <dgm:animLvl val="lvl"/>
          <dgm:resizeHandles val="exact"/>
        </dgm:presLayoutVars>
      </dgm:prSet>
      <dgm:spPr/>
    </dgm:pt>
    <dgm:pt modelId="{76630C78-6A9C-488F-A5B3-D216A3FD520E}" type="pres">
      <dgm:prSet presAssocID="{40A9F60E-BE9A-4D2E-8F44-A3E00C87F21F}" presName="compNode" presStyleCnt="0"/>
      <dgm:spPr/>
    </dgm:pt>
    <dgm:pt modelId="{C3934EA5-7EA9-4FA6-94D1-C82BFAFB2367}" type="pres">
      <dgm:prSet presAssocID="{40A9F60E-BE9A-4D2E-8F44-A3E00C87F21F}" presName="aNode" presStyleLbl="bgShp" presStyleIdx="0" presStyleCnt="3"/>
      <dgm:spPr/>
    </dgm:pt>
    <dgm:pt modelId="{9FC06625-6950-471D-8D18-24D5B9F16F6B}" type="pres">
      <dgm:prSet presAssocID="{40A9F60E-BE9A-4D2E-8F44-A3E00C87F21F}" presName="textNode" presStyleLbl="bgShp" presStyleIdx="0" presStyleCnt="3"/>
      <dgm:spPr/>
    </dgm:pt>
    <dgm:pt modelId="{7ACA8F14-33D0-4400-AE0D-398F6B977405}" type="pres">
      <dgm:prSet presAssocID="{40A9F60E-BE9A-4D2E-8F44-A3E00C87F21F}" presName="compChildNode" presStyleCnt="0"/>
      <dgm:spPr/>
    </dgm:pt>
    <dgm:pt modelId="{4B75FB78-9E25-4073-88F6-13E7D7527C3A}" type="pres">
      <dgm:prSet presAssocID="{40A9F60E-BE9A-4D2E-8F44-A3E00C87F21F}" presName="theInnerList" presStyleCnt="0"/>
      <dgm:spPr/>
    </dgm:pt>
    <dgm:pt modelId="{A9914C52-5BB4-4F36-B21F-E43E67A01E89}" type="pres">
      <dgm:prSet presAssocID="{B2D33A3A-73B1-47EE-BF97-A9EDD62BD7F5}" presName="childNode" presStyleLbl="node1" presStyleIdx="0" presStyleCnt="4">
        <dgm:presLayoutVars>
          <dgm:bulletEnabled val="1"/>
        </dgm:presLayoutVars>
      </dgm:prSet>
      <dgm:spPr/>
    </dgm:pt>
    <dgm:pt modelId="{CAD82476-B98A-4BD9-B57B-82FF5A79F068}" type="pres">
      <dgm:prSet presAssocID="{B2D33A3A-73B1-47EE-BF97-A9EDD62BD7F5}" presName="aSpace2" presStyleCnt="0"/>
      <dgm:spPr/>
    </dgm:pt>
    <dgm:pt modelId="{6D0095BE-C599-4D72-8B8D-633A121ED7AE}" type="pres">
      <dgm:prSet presAssocID="{FA2C3EEA-598B-495E-9655-6838218837C6}" presName="childNode" presStyleLbl="node1" presStyleIdx="1" presStyleCnt="4">
        <dgm:presLayoutVars>
          <dgm:bulletEnabled val="1"/>
        </dgm:presLayoutVars>
      </dgm:prSet>
      <dgm:spPr/>
    </dgm:pt>
    <dgm:pt modelId="{BDD3C996-D955-4744-BAC1-3A4F15336631}" type="pres">
      <dgm:prSet presAssocID="{40A9F60E-BE9A-4D2E-8F44-A3E00C87F21F}" presName="aSpace" presStyleCnt="0"/>
      <dgm:spPr/>
    </dgm:pt>
    <dgm:pt modelId="{A5C5FCB2-8FE1-49EE-A6C3-7A2CFA6A31D0}" type="pres">
      <dgm:prSet presAssocID="{E3F591BC-C8D8-4D6D-B4C0-CB8CCB94E537}" presName="compNode" presStyleCnt="0"/>
      <dgm:spPr/>
    </dgm:pt>
    <dgm:pt modelId="{2B5F8345-B8F4-4CA8-9953-8E72FB16CD74}" type="pres">
      <dgm:prSet presAssocID="{E3F591BC-C8D8-4D6D-B4C0-CB8CCB94E537}" presName="aNode" presStyleLbl="bgShp" presStyleIdx="1" presStyleCnt="3"/>
      <dgm:spPr/>
    </dgm:pt>
    <dgm:pt modelId="{EC4F1F19-D989-4560-8180-0C57253D262F}" type="pres">
      <dgm:prSet presAssocID="{E3F591BC-C8D8-4D6D-B4C0-CB8CCB94E537}" presName="textNode" presStyleLbl="bgShp" presStyleIdx="1" presStyleCnt="3"/>
      <dgm:spPr/>
    </dgm:pt>
    <dgm:pt modelId="{406B509D-E74C-4607-86CF-C95DE194F441}" type="pres">
      <dgm:prSet presAssocID="{E3F591BC-C8D8-4D6D-B4C0-CB8CCB94E537}" presName="compChildNode" presStyleCnt="0"/>
      <dgm:spPr/>
    </dgm:pt>
    <dgm:pt modelId="{DFA7F81F-1BE1-4FC2-9989-B73E5AE71099}" type="pres">
      <dgm:prSet presAssocID="{E3F591BC-C8D8-4D6D-B4C0-CB8CCB94E537}" presName="theInnerList" presStyleCnt="0"/>
      <dgm:spPr/>
    </dgm:pt>
    <dgm:pt modelId="{C024D884-166A-46EA-8937-F8E0561F3FFA}" type="pres">
      <dgm:prSet presAssocID="{6C8A6D55-CB05-4783-A32E-AFA7A12DCEE5}" presName="childNode" presStyleLbl="node1" presStyleIdx="2" presStyleCnt="4">
        <dgm:presLayoutVars>
          <dgm:bulletEnabled val="1"/>
        </dgm:presLayoutVars>
      </dgm:prSet>
      <dgm:spPr/>
    </dgm:pt>
    <dgm:pt modelId="{0BCB8546-0389-49AE-9975-42EC465C3544}" type="pres">
      <dgm:prSet presAssocID="{E3F591BC-C8D8-4D6D-B4C0-CB8CCB94E537}" presName="aSpace" presStyleCnt="0"/>
      <dgm:spPr/>
    </dgm:pt>
    <dgm:pt modelId="{8B00CF97-6AD9-4F66-98C1-1B73CC320E44}" type="pres">
      <dgm:prSet presAssocID="{228F1915-6E3B-43BD-8208-F10D77F2B842}" presName="compNode" presStyleCnt="0"/>
      <dgm:spPr/>
    </dgm:pt>
    <dgm:pt modelId="{E2830565-D135-4362-975A-8C3CFD532654}" type="pres">
      <dgm:prSet presAssocID="{228F1915-6E3B-43BD-8208-F10D77F2B842}" presName="aNode" presStyleLbl="bgShp" presStyleIdx="2" presStyleCnt="3"/>
      <dgm:spPr/>
    </dgm:pt>
    <dgm:pt modelId="{F0737E23-0C99-4134-814A-66B4CCF07806}" type="pres">
      <dgm:prSet presAssocID="{228F1915-6E3B-43BD-8208-F10D77F2B842}" presName="textNode" presStyleLbl="bgShp" presStyleIdx="2" presStyleCnt="3"/>
      <dgm:spPr/>
    </dgm:pt>
    <dgm:pt modelId="{2EEB9689-3508-4DAB-86BC-3B425EC9E194}" type="pres">
      <dgm:prSet presAssocID="{228F1915-6E3B-43BD-8208-F10D77F2B842}" presName="compChildNode" presStyleCnt="0"/>
      <dgm:spPr/>
    </dgm:pt>
    <dgm:pt modelId="{50446EF1-08F4-4358-BA60-67DC97FBA679}" type="pres">
      <dgm:prSet presAssocID="{228F1915-6E3B-43BD-8208-F10D77F2B842}" presName="theInnerList" presStyleCnt="0"/>
      <dgm:spPr/>
    </dgm:pt>
    <dgm:pt modelId="{05D9628D-CEC8-47BD-879F-CE5EA2967CA1}" type="pres">
      <dgm:prSet presAssocID="{A2ABE662-9B77-4F17-B458-D0FE76BAC797}" presName="childNode" presStyleLbl="node1" presStyleIdx="3" presStyleCnt="4" custLinFactNeighborX="730" custLinFactNeighborY="1500">
        <dgm:presLayoutVars>
          <dgm:bulletEnabled val="1"/>
        </dgm:presLayoutVars>
      </dgm:prSet>
      <dgm:spPr/>
    </dgm:pt>
  </dgm:ptLst>
  <dgm:cxnLst>
    <dgm:cxn modelId="{FF018D01-0ABF-4769-B632-4126C1B455B6}" type="presOf" srcId="{E3F591BC-C8D8-4D6D-B4C0-CB8CCB94E537}" destId="{EC4F1F19-D989-4560-8180-0C57253D262F}" srcOrd="1" destOrd="0" presId="urn:microsoft.com/office/officeart/2005/8/layout/lProcess2"/>
    <dgm:cxn modelId="{F5229E08-74A2-4D60-A9B2-3F1F0E325256}" type="presOf" srcId="{A2ABE662-9B77-4F17-B458-D0FE76BAC797}" destId="{05D9628D-CEC8-47BD-879F-CE5EA2967CA1}" srcOrd="0" destOrd="0" presId="urn:microsoft.com/office/officeart/2005/8/layout/lProcess2"/>
    <dgm:cxn modelId="{A9492C09-A589-467F-BB32-B5309A94C97C}" srcId="{9D4ABAE4-0A5C-4B94-85F9-DA44FD29680A}" destId="{228F1915-6E3B-43BD-8208-F10D77F2B842}" srcOrd="2" destOrd="0" parTransId="{C4A5EADC-50D8-404B-98F1-B1B83F054FBC}" sibTransId="{95F09C78-A5CF-40EA-AB9B-4B786F531940}"/>
    <dgm:cxn modelId="{9D7E6812-648A-4167-B410-79BB91BA6B73}" type="presOf" srcId="{FA2C3EEA-598B-495E-9655-6838218837C6}" destId="{6D0095BE-C599-4D72-8B8D-633A121ED7AE}" srcOrd="0" destOrd="0" presId="urn:microsoft.com/office/officeart/2005/8/layout/lProcess2"/>
    <dgm:cxn modelId="{DF877314-B4CD-494D-B918-5C0F94583960}" srcId="{E3F591BC-C8D8-4D6D-B4C0-CB8CCB94E537}" destId="{6C8A6D55-CB05-4783-A32E-AFA7A12DCEE5}" srcOrd="0" destOrd="0" parTransId="{15721B03-FEC5-46B0-B0B3-AAABF0DB5D55}" sibTransId="{CCDFCF7E-29A3-44DA-BE23-89DE16F3E464}"/>
    <dgm:cxn modelId="{BC047028-CAE6-4D45-B921-E1CECA4AD92E}" type="presOf" srcId="{6C8A6D55-CB05-4783-A32E-AFA7A12DCEE5}" destId="{C024D884-166A-46EA-8937-F8E0561F3FFA}" srcOrd="0" destOrd="0" presId="urn:microsoft.com/office/officeart/2005/8/layout/lProcess2"/>
    <dgm:cxn modelId="{1BF64443-D915-41DD-83B7-7E564FB95EC2}" type="presOf" srcId="{B2D33A3A-73B1-47EE-BF97-A9EDD62BD7F5}" destId="{A9914C52-5BB4-4F36-B21F-E43E67A01E89}" srcOrd="0" destOrd="0" presId="urn:microsoft.com/office/officeart/2005/8/layout/lProcess2"/>
    <dgm:cxn modelId="{CD218E44-42D1-4305-9BD8-1755FBFE5A6E}" srcId="{40A9F60E-BE9A-4D2E-8F44-A3E00C87F21F}" destId="{B2D33A3A-73B1-47EE-BF97-A9EDD62BD7F5}" srcOrd="0" destOrd="0" parTransId="{B931907E-57BD-4FDA-A84D-D03A28AA8482}" sibTransId="{B7BC8560-FDA7-4FEF-ABBB-38756093FDB3}"/>
    <dgm:cxn modelId="{61B41248-DFC0-453B-9E2D-83D66C82CCE4}" srcId="{9D4ABAE4-0A5C-4B94-85F9-DA44FD29680A}" destId="{E3F591BC-C8D8-4D6D-B4C0-CB8CCB94E537}" srcOrd="1" destOrd="0" parTransId="{818338E5-078F-419C-9F35-342F64C15BD5}" sibTransId="{230F9606-BFFE-4DBE-83C4-5442E640D141}"/>
    <dgm:cxn modelId="{A3A46648-CDD4-4989-9E8E-E4C72DF54383}" srcId="{228F1915-6E3B-43BD-8208-F10D77F2B842}" destId="{A2ABE662-9B77-4F17-B458-D0FE76BAC797}" srcOrd="0" destOrd="0" parTransId="{0A772320-D5DA-4D62-94D4-52BF35BDB425}" sibTransId="{133CBEBF-E779-4D24-9F96-CF67CE4E3239}"/>
    <dgm:cxn modelId="{FD227571-1E1B-41DD-A2A5-C8337EF72A7B}" type="presOf" srcId="{40A9F60E-BE9A-4D2E-8F44-A3E00C87F21F}" destId="{C3934EA5-7EA9-4FA6-94D1-C82BFAFB2367}" srcOrd="0" destOrd="0" presId="urn:microsoft.com/office/officeart/2005/8/layout/lProcess2"/>
    <dgm:cxn modelId="{6CE4C17C-8F4D-4878-9846-D6CED9D08E47}" type="presOf" srcId="{228F1915-6E3B-43BD-8208-F10D77F2B842}" destId="{F0737E23-0C99-4134-814A-66B4CCF07806}" srcOrd="1" destOrd="0" presId="urn:microsoft.com/office/officeart/2005/8/layout/lProcess2"/>
    <dgm:cxn modelId="{A377037D-B7CE-471E-BF4C-98DB89203EFD}" type="presOf" srcId="{9D4ABAE4-0A5C-4B94-85F9-DA44FD29680A}" destId="{0E46F7F7-5452-474F-84C5-7F71BFED3725}" srcOrd="0" destOrd="0" presId="urn:microsoft.com/office/officeart/2005/8/layout/lProcess2"/>
    <dgm:cxn modelId="{F36435C3-D8CD-4F49-A03F-25B478D2315E}" type="presOf" srcId="{40A9F60E-BE9A-4D2E-8F44-A3E00C87F21F}" destId="{9FC06625-6950-471D-8D18-24D5B9F16F6B}" srcOrd="1" destOrd="0" presId="urn:microsoft.com/office/officeart/2005/8/layout/lProcess2"/>
    <dgm:cxn modelId="{76E48FC3-60B1-4D2F-9861-7FB1CC12A33A}" type="presOf" srcId="{E3F591BC-C8D8-4D6D-B4C0-CB8CCB94E537}" destId="{2B5F8345-B8F4-4CA8-9953-8E72FB16CD74}" srcOrd="0" destOrd="0" presId="urn:microsoft.com/office/officeart/2005/8/layout/lProcess2"/>
    <dgm:cxn modelId="{663375C9-E184-4851-88D6-A389D0854776}" srcId="{40A9F60E-BE9A-4D2E-8F44-A3E00C87F21F}" destId="{FA2C3EEA-598B-495E-9655-6838218837C6}" srcOrd="1" destOrd="0" parTransId="{1AA44CBA-093D-48ED-AD80-927F802A85CA}" sibTransId="{AF1B7E40-D9DE-45CE-93C1-5808C020522D}"/>
    <dgm:cxn modelId="{2CB36AEF-CCB8-45D5-B189-0F13390DDF4C}" type="presOf" srcId="{228F1915-6E3B-43BD-8208-F10D77F2B842}" destId="{E2830565-D135-4362-975A-8C3CFD532654}" srcOrd="0" destOrd="0" presId="urn:microsoft.com/office/officeart/2005/8/layout/lProcess2"/>
    <dgm:cxn modelId="{6D320EFF-3726-40CB-B498-2E81C5E600FA}" srcId="{9D4ABAE4-0A5C-4B94-85F9-DA44FD29680A}" destId="{40A9F60E-BE9A-4D2E-8F44-A3E00C87F21F}" srcOrd="0" destOrd="0" parTransId="{084F2DAA-CB5D-48E5-A974-989A9590CE14}" sibTransId="{324DE866-19A1-4EF9-B74C-DE33559033C7}"/>
    <dgm:cxn modelId="{546EFE4E-32C9-44FE-97EC-27D2318BA3F5}" type="presParOf" srcId="{0E46F7F7-5452-474F-84C5-7F71BFED3725}" destId="{76630C78-6A9C-488F-A5B3-D216A3FD520E}" srcOrd="0" destOrd="0" presId="urn:microsoft.com/office/officeart/2005/8/layout/lProcess2"/>
    <dgm:cxn modelId="{377F1B47-5F88-4604-BAA2-0D2BEF5A1376}" type="presParOf" srcId="{76630C78-6A9C-488F-A5B3-D216A3FD520E}" destId="{C3934EA5-7EA9-4FA6-94D1-C82BFAFB2367}" srcOrd="0" destOrd="0" presId="urn:microsoft.com/office/officeart/2005/8/layout/lProcess2"/>
    <dgm:cxn modelId="{4EF978E1-B338-4DB1-BA30-2D668DAF8B64}" type="presParOf" srcId="{76630C78-6A9C-488F-A5B3-D216A3FD520E}" destId="{9FC06625-6950-471D-8D18-24D5B9F16F6B}" srcOrd="1" destOrd="0" presId="urn:microsoft.com/office/officeart/2005/8/layout/lProcess2"/>
    <dgm:cxn modelId="{7C26F17F-1168-4E5A-80ED-388A67F11687}" type="presParOf" srcId="{76630C78-6A9C-488F-A5B3-D216A3FD520E}" destId="{7ACA8F14-33D0-4400-AE0D-398F6B977405}" srcOrd="2" destOrd="0" presId="urn:microsoft.com/office/officeart/2005/8/layout/lProcess2"/>
    <dgm:cxn modelId="{3CC89DAD-DC3E-4CA9-9F69-67913C133500}" type="presParOf" srcId="{7ACA8F14-33D0-4400-AE0D-398F6B977405}" destId="{4B75FB78-9E25-4073-88F6-13E7D7527C3A}" srcOrd="0" destOrd="0" presId="urn:microsoft.com/office/officeart/2005/8/layout/lProcess2"/>
    <dgm:cxn modelId="{7BE7DE5D-93B8-4E36-9F7D-F4FA46A1EACA}" type="presParOf" srcId="{4B75FB78-9E25-4073-88F6-13E7D7527C3A}" destId="{A9914C52-5BB4-4F36-B21F-E43E67A01E89}" srcOrd="0" destOrd="0" presId="urn:microsoft.com/office/officeart/2005/8/layout/lProcess2"/>
    <dgm:cxn modelId="{556E60A4-D49D-4587-AB38-4054E3A368F7}" type="presParOf" srcId="{4B75FB78-9E25-4073-88F6-13E7D7527C3A}" destId="{CAD82476-B98A-4BD9-B57B-82FF5A79F068}" srcOrd="1" destOrd="0" presId="urn:microsoft.com/office/officeart/2005/8/layout/lProcess2"/>
    <dgm:cxn modelId="{57AAD115-072C-4D4C-A014-8AA62CAE57CF}" type="presParOf" srcId="{4B75FB78-9E25-4073-88F6-13E7D7527C3A}" destId="{6D0095BE-C599-4D72-8B8D-633A121ED7AE}" srcOrd="2" destOrd="0" presId="urn:microsoft.com/office/officeart/2005/8/layout/lProcess2"/>
    <dgm:cxn modelId="{F315DA23-D458-483C-8C01-7DFA733677B2}" type="presParOf" srcId="{0E46F7F7-5452-474F-84C5-7F71BFED3725}" destId="{BDD3C996-D955-4744-BAC1-3A4F15336631}" srcOrd="1" destOrd="0" presId="urn:microsoft.com/office/officeart/2005/8/layout/lProcess2"/>
    <dgm:cxn modelId="{595F0941-8853-4FAD-B8E6-2742702D09D9}" type="presParOf" srcId="{0E46F7F7-5452-474F-84C5-7F71BFED3725}" destId="{A5C5FCB2-8FE1-49EE-A6C3-7A2CFA6A31D0}" srcOrd="2" destOrd="0" presId="urn:microsoft.com/office/officeart/2005/8/layout/lProcess2"/>
    <dgm:cxn modelId="{3B2655FF-2941-4B8B-AFB2-1818DED6846B}" type="presParOf" srcId="{A5C5FCB2-8FE1-49EE-A6C3-7A2CFA6A31D0}" destId="{2B5F8345-B8F4-4CA8-9953-8E72FB16CD74}" srcOrd="0" destOrd="0" presId="urn:microsoft.com/office/officeart/2005/8/layout/lProcess2"/>
    <dgm:cxn modelId="{0F5DE3A8-8BAD-422C-A3A3-3BFFC7D9D600}" type="presParOf" srcId="{A5C5FCB2-8FE1-49EE-A6C3-7A2CFA6A31D0}" destId="{EC4F1F19-D989-4560-8180-0C57253D262F}" srcOrd="1" destOrd="0" presId="urn:microsoft.com/office/officeart/2005/8/layout/lProcess2"/>
    <dgm:cxn modelId="{7D1BD38F-1D40-460C-AEC1-C3BA0E7A26D5}" type="presParOf" srcId="{A5C5FCB2-8FE1-49EE-A6C3-7A2CFA6A31D0}" destId="{406B509D-E74C-4607-86CF-C95DE194F441}" srcOrd="2" destOrd="0" presId="urn:microsoft.com/office/officeart/2005/8/layout/lProcess2"/>
    <dgm:cxn modelId="{F997A754-DFCF-4EA3-9B40-187EB548B94B}" type="presParOf" srcId="{406B509D-E74C-4607-86CF-C95DE194F441}" destId="{DFA7F81F-1BE1-4FC2-9989-B73E5AE71099}" srcOrd="0" destOrd="0" presId="urn:microsoft.com/office/officeart/2005/8/layout/lProcess2"/>
    <dgm:cxn modelId="{34C068C4-6A01-49FB-8669-EE01377D6695}" type="presParOf" srcId="{DFA7F81F-1BE1-4FC2-9989-B73E5AE71099}" destId="{C024D884-166A-46EA-8937-F8E0561F3FFA}" srcOrd="0" destOrd="0" presId="urn:microsoft.com/office/officeart/2005/8/layout/lProcess2"/>
    <dgm:cxn modelId="{CBA2CEFB-73D8-4C97-8602-BF5C1E117FE5}" type="presParOf" srcId="{0E46F7F7-5452-474F-84C5-7F71BFED3725}" destId="{0BCB8546-0389-49AE-9975-42EC465C3544}" srcOrd="3" destOrd="0" presId="urn:microsoft.com/office/officeart/2005/8/layout/lProcess2"/>
    <dgm:cxn modelId="{5BC1077A-ABBB-4885-BED2-6290819A5C04}" type="presParOf" srcId="{0E46F7F7-5452-474F-84C5-7F71BFED3725}" destId="{8B00CF97-6AD9-4F66-98C1-1B73CC320E44}" srcOrd="4" destOrd="0" presId="urn:microsoft.com/office/officeart/2005/8/layout/lProcess2"/>
    <dgm:cxn modelId="{D6B0AA1A-0E32-4AA5-B0F0-501AF3D14034}" type="presParOf" srcId="{8B00CF97-6AD9-4F66-98C1-1B73CC320E44}" destId="{E2830565-D135-4362-975A-8C3CFD532654}" srcOrd="0" destOrd="0" presId="urn:microsoft.com/office/officeart/2005/8/layout/lProcess2"/>
    <dgm:cxn modelId="{172B6414-712D-42EE-A47A-14A9BBB4DCCE}" type="presParOf" srcId="{8B00CF97-6AD9-4F66-98C1-1B73CC320E44}" destId="{F0737E23-0C99-4134-814A-66B4CCF07806}" srcOrd="1" destOrd="0" presId="urn:microsoft.com/office/officeart/2005/8/layout/lProcess2"/>
    <dgm:cxn modelId="{6DF09A99-E0A7-402D-A89F-55C91CD9179D}" type="presParOf" srcId="{8B00CF97-6AD9-4F66-98C1-1B73CC320E44}" destId="{2EEB9689-3508-4DAB-86BC-3B425EC9E194}" srcOrd="2" destOrd="0" presId="urn:microsoft.com/office/officeart/2005/8/layout/lProcess2"/>
    <dgm:cxn modelId="{ED522206-62A4-4988-8E5F-454D266D39A9}" type="presParOf" srcId="{2EEB9689-3508-4DAB-86BC-3B425EC9E194}" destId="{50446EF1-08F4-4358-BA60-67DC97FBA679}" srcOrd="0" destOrd="0" presId="urn:microsoft.com/office/officeart/2005/8/layout/lProcess2"/>
    <dgm:cxn modelId="{F2FC17EB-6F97-484F-9342-7C39E3424B81}" type="presParOf" srcId="{50446EF1-08F4-4358-BA60-67DC97FBA679}" destId="{05D9628D-CEC8-47BD-879F-CE5EA2967CA1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D4ABAE4-0A5C-4B94-85F9-DA44FD29680A}" type="doc">
      <dgm:prSet loTypeId="urn:microsoft.com/office/officeart/2005/8/layout/lProcess2" loCatId="list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40A9F60E-BE9A-4D2E-8F44-A3E00C87F21F}">
      <dgm:prSet phldrT="[Text]"/>
      <dgm:spPr/>
      <dgm:t>
        <a:bodyPr/>
        <a:lstStyle/>
        <a:p>
          <a:r>
            <a:rPr lang="en-US" dirty="0"/>
            <a:t>Level 3 (PFS)</a:t>
          </a:r>
        </a:p>
      </dgm:t>
    </dgm:pt>
    <dgm:pt modelId="{084F2DAA-CB5D-48E5-A974-989A9590CE14}" type="parTrans" cxnId="{6D320EFF-3726-40CB-B498-2E81C5E600FA}">
      <dgm:prSet/>
      <dgm:spPr/>
      <dgm:t>
        <a:bodyPr/>
        <a:lstStyle/>
        <a:p>
          <a:endParaRPr lang="en-US"/>
        </a:p>
      </dgm:t>
    </dgm:pt>
    <dgm:pt modelId="{324DE866-19A1-4EF9-B74C-DE33559033C7}" type="sibTrans" cxnId="{6D320EFF-3726-40CB-B498-2E81C5E600FA}">
      <dgm:prSet/>
      <dgm:spPr/>
      <dgm:t>
        <a:bodyPr/>
        <a:lstStyle/>
        <a:p>
          <a:endParaRPr lang="en-US"/>
        </a:p>
      </dgm:t>
    </dgm:pt>
    <dgm:pt modelId="{B2D33A3A-73B1-47EE-BF97-A9EDD62BD7F5}">
      <dgm:prSet phldrT="[Text]" custT="1"/>
      <dgm:spPr/>
      <dgm:t>
        <a:bodyPr/>
        <a:lstStyle/>
        <a:p>
          <a:r>
            <a:rPr lang="en-US" sz="1800" dirty="0"/>
            <a:t>Discuss student interests and goals</a:t>
          </a:r>
        </a:p>
      </dgm:t>
    </dgm:pt>
    <dgm:pt modelId="{B931907E-57BD-4FDA-A84D-D03A28AA8482}" type="parTrans" cxnId="{CD218E44-42D1-4305-9BD8-1755FBFE5A6E}">
      <dgm:prSet/>
      <dgm:spPr/>
      <dgm:t>
        <a:bodyPr/>
        <a:lstStyle/>
        <a:p>
          <a:endParaRPr lang="en-US"/>
        </a:p>
      </dgm:t>
    </dgm:pt>
    <dgm:pt modelId="{B7BC8560-FDA7-4FEF-ABBB-38756093FDB3}" type="sibTrans" cxnId="{CD218E44-42D1-4305-9BD8-1755FBFE5A6E}">
      <dgm:prSet/>
      <dgm:spPr/>
      <dgm:t>
        <a:bodyPr/>
        <a:lstStyle/>
        <a:p>
          <a:endParaRPr lang="en-US"/>
        </a:p>
      </dgm:t>
    </dgm:pt>
    <dgm:pt modelId="{FA2C3EEA-598B-495E-9655-6838218837C6}">
      <dgm:prSet phldrT="[Text]" custT="1"/>
      <dgm:spPr/>
      <dgm:t>
        <a:bodyPr/>
        <a:lstStyle/>
        <a:p>
          <a:r>
            <a:rPr lang="en-US" sz="1800" dirty="0"/>
            <a:t>Review transcript and schedule to identify concerns</a:t>
          </a:r>
        </a:p>
      </dgm:t>
    </dgm:pt>
    <dgm:pt modelId="{1AA44CBA-093D-48ED-AD80-927F802A85CA}" type="parTrans" cxnId="{663375C9-E184-4851-88D6-A389D0854776}">
      <dgm:prSet/>
      <dgm:spPr/>
      <dgm:t>
        <a:bodyPr/>
        <a:lstStyle/>
        <a:p>
          <a:endParaRPr lang="en-US"/>
        </a:p>
      </dgm:t>
    </dgm:pt>
    <dgm:pt modelId="{AF1B7E40-D9DE-45CE-93C1-5808C020522D}" type="sibTrans" cxnId="{663375C9-E184-4851-88D6-A389D0854776}">
      <dgm:prSet/>
      <dgm:spPr/>
      <dgm:t>
        <a:bodyPr/>
        <a:lstStyle/>
        <a:p>
          <a:endParaRPr lang="en-US"/>
        </a:p>
      </dgm:t>
    </dgm:pt>
    <dgm:pt modelId="{E3F591BC-C8D8-4D6D-B4C0-CB8CCB94E537}">
      <dgm:prSet phldrT="[Text]"/>
      <dgm:spPr/>
      <dgm:t>
        <a:bodyPr/>
        <a:lstStyle/>
        <a:p>
          <a:r>
            <a:rPr lang="en-US" dirty="0"/>
            <a:t>Level 2</a:t>
          </a:r>
        </a:p>
      </dgm:t>
    </dgm:pt>
    <dgm:pt modelId="{818338E5-078F-419C-9F35-342F64C15BD5}" type="parTrans" cxnId="{61B41248-DFC0-453B-9E2D-83D66C82CCE4}">
      <dgm:prSet/>
      <dgm:spPr/>
      <dgm:t>
        <a:bodyPr/>
        <a:lstStyle/>
        <a:p>
          <a:endParaRPr lang="en-US"/>
        </a:p>
      </dgm:t>
    </dgm:pt>
    <dgm:pt modelId="{230F9606-BFFE-4DBE-83C4-5442E640D141}" type="sibTrans" cxnId="{61B41248-DFC0-453B-9E2D-83D66C82CCE4}">
      <dgm:prSet/>
      <dgm:spPr/>
      <dgm:t>
        <a:bodyPr/>
        <a:lstStyle/>
        <a:p>
          <a:endParaRPr lang="en-US"/>
        </a:p>
      </dgm:t>
    </dgm:pt>
    <dgm:pt modelId="{6C8A6D55-CB05-4783-A32E-AFA7A12DCEE5}">
      <dgm:prSet phldrT="[Text]" custT="1"/>
      <dgm:spPr/>
      <dgm:t>
        <a:bodyPr/>
        <a:lstStyle/>
        <a:p>
          <a:r>
            <a:rPr lang="en-US" sz="1800" dirty="0"/>
            <a:t>Discuss student interests and goals</a:t>
          </a:r>
        </a:p>
      </dgm:t>
    </dgm:pt>
    <dgm:pt modelId="{15721B03-FEC5-46B0-B0B3-AAABF0DB5D55}" type="parTrans" cxnId="{DF877314-B4CD-494D-B918-5C0F94583960}">
      <dgm:prSet/>
      <dgm:spPr/>
      <dgm:t>
        <a:bodyPr/>
        <a:lstStyle/>
        <a:p>
          <a:endParaRPr lang="en-US"/>
        </a:p>
      </dgm:t>
    </dgm:pt>
    <dgm:pt modelId="{CCDFCF7E-29A3-44DA-BE23-89DE16F3E464}" type="sibTrans" cxnId="{DF877314-B4CD-494D-B918-5C0F94583960}">
      <dgm:prSet/>
      <dgm:spPr/>
      <dgm:t>
        <a:bodyPr/>
        <a:lstStyle/>
        <a:p>
          <a:endParaRPr lang="en-US"/>
        </a:p>
      </dgm:t>
    </dgm:pt>
    <dgm:pt modelId="{64CD90F5-ECB3-417A-B189-89FCDD09F8FA}">
      <dgm:prSet phldrT="[Text]" custT="1"/>
      <dgm:spPr/>
      <dgm:t>
        <a:bodyPr/>
        <a:lstStyle/>
        <a:p>
          <a:r>
            <a:rPr lang="en-US" sz="1800" dirty="0"/>
            <a:t>Review transcript and schedule to identify concerns </a:t>
          </a:r>
        </a:p>
      </dgm:t>
    </dgm:pt>
    <dgm:pt modelId="{55B760B4-D54E-4E65-9256-6975644AD63B}" type="parTrans" cxnId="{43048725-F20B-4616-952A-C0D5FCD10487}">
      <dgm:prSet/>
      <dgm:spPr/>
      <dgm:t>
        <a:bodyPr/>
        <a:lstStyle/>
        <a:p>
          <a:endParaRPr lang="en-US"/>
        </a:p>
      </dgm:t>
    </dgm:pt>
    <dgm:pt modelId="{BC584ABD-EE68-4021-967F-8AC5AA2009DC}" type="sibTrans" cxnId="{43048725-F20B-4616-952A-C0D5FCD10487}">
      <dgm:prSet/>
      <dgm:spPr/>
      <dgm:t>
        <a:bodyPr/>
        <a:lstStyle/>
        <a:p>
          <a:endParaRPr lang="en-US"/>
        </a:p>
      </dgm:t>
    </dgm:pt>
    <dgm:pt modelId="{228F1915-6E3B-43BD-8208-F10D77F2B842}">
      <dgm:prSet phldrT="[Text]"/>
      <dgm:spPr/>
      <dgm:t>
        <a:bodyPr/>
        <a:lstStyle/>
        <a:p>
          <a:r>
            <a:rPr lang="en-US" dirty="0"/>
            <a:t>Level 1</a:t>
          </a:r>
        </a:p>
      </dgm:t>
    </dgm:pt>
    <dgm:pt modelId="{C4A5EADC-50D8-404B-98F1-B1B83F054FBC}" type="parTrans" cxnId="{A9492C09-A589-467F-BB32-B5309A94C97C}">
      <dgm:prSet/>
      <dgm:spPr/>
      <dgm:t>
        <a:bodyPr/>
        <a:lstStyle/>
        <a:p>
          <a:endParaRPr lang="en-US"/>
        </a:p>
      </dgm:t>
    </dgm:pt>
    <dgm:pt modelId="{95F09C78-A5CF-40EA-AB9B-4B786F531940}" type="sibTrans" cxnId="{A9492C09-A589-467F-BB32-B5309A94C97C}">
      <dgm:prSet/>
      <dgm:spPr/>
      <dgm:t>
        <a:bodyPr/>
        <a:lstStyle/>
        <a:p>
          <a:endParaRPr lang="en-US"/>
        </a:p>
      </dgm:t>
    </dgm:pt>
    <dgm:pt modelId="{5B727108-13A4-42E4-944B-DDD49965F938}">
      <dgm:prSet phldrT="[Text]" custT="1"/>
      <dgm:spPr/>
      <dgm:t>
        <a:bodyPr/>
        <a:lstStyle/>
        <a:p>
          <a:r>
            <a:rPr lang="en-US" sz="1800" dirty="0"/>
            <a:t>Review transcript and schedule to identify concerns</a:t>
          </a:r>
        </a:p>
      </dgm:t>
    </dgm:pt>
    <dgm:pt modelId="{77FA94FF-C847-4ADD-8FEE-6231D427F781}" type="parTrans" cxnId="{39BD8A41-0CFD-43B1-B19C-5BA60B630171}">
      <dgm:prSet/>
      <dgm:spPr/>
      <dgm:t>
        <a:bodyPr/>
        <a:lstStyle/>
        <a:p>
          <a:endParaRPr lang="en-US"/>
        </a:p>
      </dgm:t>
    </dgm:pt>
    <dgm:pt modelId="{BE6B4117-9F06-4744-A080-9D9349602D2F}" type="sibTrans" cxnId="{39BD8A41-0CFD-43B1-B19C-5BA60B630171}">
      <dgm:prSet/>
      <dgm:spPr/>
      <dgm:t>
        <a:bodyPr/>
        <a:lstStyle/>
        <a:p>
          <a:endParaRPr lang="en-US"/>
        </a:p>
      </dgm:t>
    </dgm:pt>
    <dgm:pt modelId="{A2ABE662-9B77-4F17-B458-D0FE76BAC797}">
      <dgm:prSet phldrT="[Text]" custT="1"/>
      <dgm:spPr>
        <a:solidFill>
          <a:schemeClr val="accent1"/>
        </a:solidFill>
      </dgm:spPr>
      <dgm:t>
        <a:bodyPr/>
        <a:lstStyle/>
        <a:p>
          <a:r>
            <a:rPr lang="en-US" sz="1800" dirty="0"/>
            <a:t>Discuss student interests and goals</a:t>
          </a:r>
        </a:p>
      </dgm:t>
    </dgm:pt>
    <dgm:pt modelId="{133CBEBF-E779-4D24-9F96-CF67CE4E3239}" type="sibTrans" cxnId="{A3A46648-CDD4-4989-9E8E-E4C72DF54383}">
      <dgm:prSet/>
      <dgm:spPr/>
      <dgm:t>
        <a:bodyPr/>
        <a:lstStyle/>
        <a:p>
          <a:endParaRPr lang="en-US"/>
        </a:p>
      </dgm:t>
    </dgm:pt>
    <dgm:pt modelId="{0A772320-D5DA-4D62-94D4-52BF35BDB425}" type="parTrans" cxnId="{A3A46648-CDD4-4989-9E8E-E4C72DF54383}">
      <dgm:prSet/>
      <dgm:spPr/>
      <dgm:t>
        <a:bodyPr/>
        <a:lstStyle/>
        <a:p>
          <a:endParaRPr lang="en-US"/>
        </a:p>
      </dgm:t>
    </dgm:pt>
    <dgm:pt modelId="{CC95D8C1-ED15-4CAE-AE81-3EA0E243AA63}">
      <dgm:prSet phldrT="[Text]" custT="1"/>
      <dgm:spPr/>
      <dgm:t>
        <a:bodyPr/>
        <a:lstStyle/>
        <a:p>
          <a:r>
            <a:rPr lang="en-US" sz="1800" dirty="0"/>
            <a:t>Instructional Service Hours in response to academic needs and interests</a:t>
          </a:r>
        </a:p>
      </dgm:t>
    </dgm:pt>
    <dgm:pt modelId="{30613EDB-EC58-4AAE-AC21-1E940511910B}" type="parTrans" cxnId="{16DE991C-004B-4B72-B891-F84618E48BBA}">
      <dgm:prSet/>
      <dgm:spPr/>
      <dgm:t>
        <a:bodyPr/>
        <a:lstStyle/>
        <a:p>
          <a:endParaRPr lang="en-US"/>
        </a:p>
      </dgm:t>
    </dgm:pt>
    <dgm:pt modelId="{55A297CF-FF32-4ED5-B61E-4C50015B736B}" type="sibTrans" cxnId="{16DE991C-004B-4B72-B891-F84618E48BBA}">
      <dgm:prSet/>
      <dgm:spPr/>
      <dgm:t>
        <a:bodyPr/>
        <a:lstStyle/>
        <a:p>
          <a:endParaRPr lang="en-US"/>
        </a:p>
      </dgm:t>
    </dgm:pt>
    <dgm:pt modelId="{296CE65B-EF3A-4B5B-92B2-B31BBBAFEC68}">
      <dgm:prSet phldrT="[Text]" custT="1"/>
      <dgm:spPr/>
      <dgm:t>
        <a:bodyPr/>
        <a:lstStyle/>
        <a:p>
          <a:r>
            <a:rPr lang="en-US" sz="1800" dirty="0"/>
            <a:t>Instructional Service Hours based on needs and local capacity </a:t>
          </a:r>
        </a:p>
      </dgm:t>
    </dgm:pt>
    <dgm:pt modelId="{30922186-3174-4724-A809-F34C4A48F861}" type="parTrans" cxnId="{7955A814-6C4D-4377-9B41-2579A7774BED}">
      <dgm:prSet/>
      <dgm:spPr/>
      <dgm:t>
        <a:bodyPr/>
        <a:lstStyle/>
        <a:p>
          <a:endParaRPr lang="en-US"/>
        </a:p>
      </dgm:t>
    </dgm:pt>
    <dgm:pt modelId="{06483240-6B09-4E65-B230-D9F9932CEDD2}" type="sibTrans" cxnId="{7955A814-6C4D-4377-9B41-2579A7774BED}">
      <dgm:prSet/>
      <dgm:spPr/>
      <dgm:t>
        <a:bodyPr/>
        <a:lstStyle/>
        <a:p>
          <a:endParaRPr lang="en-US"/>
        </a:p>
      </dgm:t>
    </dgm:pt>
    <dgm:pt modelId="{349BD858-08BD-4004-899D-6C99701F293A}">
      <dgm:prSet phldrT="[Text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dirty="0"/>
            <a:t>Support Services in response to needs and interests</a:t>
          </a:r>
        </a:p>
      </dgm:t>
    </dgm:pt>
    <dgm:pt modelId="{8A224862-3E8B-4BAE-8F2C-38449EEB560C}" type="parTrans" cxnId="{F3C2DE87-EFB5-4753-BDBA-66A8C5B72F44}">
      <dgm:prSet/>
      <dgm:spPr/>
      <dgm:t>
        <a:bodyPr/>
        <a:lstStyle/>
        <a:p>
          <a:endParaRPr lang="en-US"/>
        </a:p>
      </dgm:t>
    </dgm:pt>
    <dgm:pt modelId="{99132B3D-0B3C-4E42-A8F8-EA59C91E5DE0}" type="sibTrans" cxnId="{F3C2DE87-EFB5-4753-BDBA-66A8C5B72F44}">
      <dgm:prSet/>
      <dgm:spPr/>
      <dgm:t>
        <a:bodyPr/>
        <a:lstStyle/>
        <a:p>
          <a:endParaRPr lang="en-US"/>
        </a:p>
      </dgm:t>
    </dgm:pt>
    <dgm:pt modelId="{0E46F7F7-5452-474F-84C5-7F71BFED3725}" type="pres">
      <dgm:prSet presAssocID="{9D4ABAE4-0A5C-4B94-85F9-DA44FD29680A}" presName="theList" presStyleCnt="0">
        <dgm:presLayoutVars>
          <dgm:dir/>
          <dgm:animLvl val="lvl"/>
          <dgm:resizeHandles val="exact"/>
        </dgm:presLayoutVars>
      </dgm:prSet>
      <dgm:spPr/>
    </dgm:pt>
    <dgm:pt modelId="{76630C78-6A9C-488F-A5B3-D216A3FD520E}" type="pres">
      <dgm:prSet presAssocID="{40A9F60E-BE9A-4D2E-8F44-A3E00C87F21F}" presName="compNode" presStyleCnt="0"/>
      <dgm:spPr/>
    </dgm:pt>
    <dgm:pt modelId="{C3934EA5-7EA9-4FA6-94D1-C82BFAFB2367}" type="pres">
      <dgm:prSet presAssocID="{40A9F60E-BE9A-4D2E-8F44-A3E00C87F21F}" presName="aNode" presStyleLbl="bgShp" presStyleIdx="0" presStyleCnt="3"/>
      <dgm:spPr/>
    </dgm:pt>
    <dgm:pt modelId="{9FC06625-6950-471D-8D18-24D5B9F16F6B}" type="pres">
      <dgm:prSet presAssocID="{40A9F60E-BE9A-4D2E-8F44-A3E00C87F21F}" presName="textNode" presStyleLbl="bgShp" presStyleIdx="0" presStyleCnt="3"/>
      <dgm:spPr/>
    </dgm:pt>
    <dgm:pt modelId="{7ACA8F14-33D0-4400-AE0D-398F6B977405}" type="pres">
      <dgm:prSet presAssocID="{40A9F60E-BE9A-4D2E-8F44-A3E00C87F21F}" presName="compChildNode" presStyleCnt="0"/>
      <dgm:spPr/>
    </dgm:pt>
    <dgm:pt modelId="{4B75FB78-9E25-4073-88F6-13E7D7527C3A}" type="pres">
      <dgm:prSet presAssocID="{40A9F60E-BE9A-4D2E-8F44-A3E00C87F21F}" presName="theInnerList" presStyleCnt="0"/>
      <dgm:spPr/>
    </dgm:pt>
    <dgm:pt modelId="{A9914C52-5BB4-4F36-B21F-E43E67A01E89}" type="pres">
      <dgm:prSet presAssocID="{B2D33A3A-73B1-47EE-BF97-A9EDD62BD7F5}" presName="childNode" presStyleLbl="node1" presStyleIdx="0" presStyleCnt="9">
        <dgm:presLayoutVars>
          <dgm:bulletEnabled val="1"/>
        </dgm:presLayoutVars>
      </dgm:prSet>
      <dgm:spPr/>
    </dgm:pt>
    <dgm:pt modelId="{CAD82476-B98A-4BD9-B57B-82FF5A79F068}" type="pres">
      <dgm:prSet presAssocID="{B2D33A3A-73B1-47EE-BF97-A9EDD62BD7F5}" presName="aSpace2" presStyleCnt="0"/>
      <dgm:spPr/>
    </dgm:pt>
    <dgm:pt modelId="{6D0095BE-C599-4D72-8B8D-633A121ED7AE}" type="pres">
      <dgm:prSet presAssocID="{FA2C3EEA-598B-495E-9655-6838218837C6}" presName="childNode" presStyleLbl="node1" presStyleIdx="1" presStyleCnt="9">
        <dgm:presLayoutVars>
          <dgm:bulletEnabled val="1"/>
        </dgm:presLayoutVars>
      </dgm:prSet>
      <dgm:spPr/>
    </dgm:pt>
    <dgm:pt modelId="{7E01ED7B-FFF2-4805-BB10-1824B3D4D8A4}" type="pres">
      <dgm:prSet presAssocID="{FA2C3EEA-598B-495E-9655-6838218837C6}" presName="aSpace2" presStyleCnt="0"/>
      <dgm:spPr/>
    </dgm:pt>
    <dgm:pt modelId="{AB8569AA-B030-4314-932B-87C605E7CA3F}" type="pres">
      <dgm:prSet presAssocID="{CC95D8C1-ED15-4CAE-AE81-3EA0E243AA63}" presName="childNode" presStyleLbl="node1" presStyleIdx="2" presStyleCnt="9" custScaleY="150474">
        <dgm:presLayoutVars>
          <dgm:bulletEnabled val="1"/>
        </dgm:presLayoutVars>
      </dgm:prSet>
      <dgm:spPr/>
    </dgm:pt>
    <dgm:pt modelId="{BDD3C996-D955-4744-BAC1-3A4F15336631}" type="pres">
      <dgm:prSet presAssocID="{40A9F60E-BE9A-4D2E-8F44-A3E00C87F21F}" presName="aSpace" presStyleCnt="0"/>
      <dgm:spPr/>
    </dgm:pt>
    <dgm:pt modelId="{A5C5FCB2-8FE1-49EE-A6C3-7A2CFA6A31D0}" type="pres">
      <dgm:prSet presAssocID="{E3F591BC-C8D8-4D6D-B4C0-CB8CCB94E537}" presName="compNode" presStyleCnt="0"/>
      <dgm:spPr/>
    </dgm:pt>
    <dgm:pt modelId="{2B5F8345-B8F4-4CA8-9953-8E72FB16CD74}" type="pres">
      <dgm:prSet presAssocID="{E3F591BC-C8D8-4D6D-B4C0-CB8CCB94E537}" presName="aNode" presStyleLbl="bgShp" presStyleIdx="1" presStyleCnt="3"/>
      <dgm:spPr/>
    </dgm:pt>
    <dgm:pt modelId="{EC4F1F19-D989-4560-8180-0C57253D262F}" type="pres">
      <dgm:prSet presAssocID="{E3F591BC-C8D8-4D6D-B4C0-CB8CCB94E537}" presName="textNode" presStyleLbl="bgShp" presStyleIdx="1" presStyleCnt="3"/>
      <dgm:spPr/>
    </dgm:pt>
    <dgm:pt modelId="{406B509D-E74C-4607-86CF-C95DE194F441}" type="pres">
      <dgm:prSet presAssocID="{E3F591BC-C8D8-4D6D-B4C0-CB8CCB94E537}" presName="compChildNode" presStyleCnt="0"/>
      <dgm:spPr/>
    </dgm:pt>
    <dgm:pt modelId="{DFA7F81F-1BE1-4FC2-9989-B73E5AE71099}" type="pres">
      <dgm:prSet presAssocID="{E3F591BC-C8D8-4D6D-B4C0-CB8CCB94E537}" presName="theInnerList" presStyleCnt="0"/>
      <dgm:spPr/>
    </dgm:pt>
    <dgm:pt modelId="{C024D884-166A-46EA-8937-F8E0561F3FFA}" type="pres">
      <dgm:prSet presAssocID="{6C8A6D55-CB05-4783-A32E-AFA7A12DCEE5}" presName="childNode" presStyleLbl="node1" presStyleIdx="3" presStyleCnt="9">
        <dgm:presLayoutVars>
          <dgm:bulletEnabled val="1"/>
        </dgm:presLayoutVars>
      </dgm:prSet>
      <dgm:spPr/>
    </dgm:pt>
    <dgm:pt modelId="{EBC22494-C6E7-42F5-A7E0-AE6BB166572A}" type="pres">
      <dgm:prSet presAssocID="{6C8A6D55-CB05-4783-A32E-AFA7A12DCEE5}" presName="aSpace2" presStyleCnt="0"/>
      <dgm:spPr/>
    </dgm:pt>
    <dgm:pt modelId="{D5819471-FFC1-4624-BBB7-BA252E3271EB}" type="pres">
      <dgm:prSet presAssocID="{64CD90F5-ECB3-417A-B189-89FCDD09F8FA}" presName="childNode" presStyleLbl="node1" presStyleIdx="4" presStyleCnt="9">
        <dgm:presLayoutVars>
          <dgm:bulletEnabled val="1"/>
        </dgm:presLayoutVars>
      </dgm:prSet>
      <dgm:spPr/>
    </dgm:pt>
    <dgm:pt modelId="{AD122FA0-C7A4-4842-A1AD-A11D54C4C82A}" type="pres">
      <dgm:prSet presAssocID="{64CD90F5-ECB3-417A-B189-89FCDD09F8FA}" presName="aSpace2" presStyleCnt="0"/>
      <dgm:spPr/>
    </dgm:pt>
    <dgm:pt modelId="{B49C2299-0958-4BE0-BC16-88F4F1003650}" type="pres">
      <dgm:prSet presAssocID="{296CE65B-EF3A-4B5B-92B2-B31BBBAFEC68}" presName="childNode" presStyleLbl="node1" presStyleIdx="5" presStyleCnt="9" custScaleY="144130">
        <dgm:presLayoutVars>
          <dgm:bulletEnabled val="1"/>
        </dgm:presLayoutVars>
      </dgm:prSet>
      <dgm:spPr/>
    </dgm:pt>
    <dgm:pt modelId="{0BCB8546-0389-49AE-9975-42EC465C3544}" type="pres">
      <dgm:prSet presAssocID="{E3F591BC-C8D8-4D6D-B4C0-CB8CCB94E537}" presName="aSpace" presStyleCnt="0"/>
      <dgm:spPr/>
    </dgm:pt>
    <dgm:pt modelId="{8B00CF97-6AD9-4F66-98C1-1B73CC320E44}" type="pres">
      <dgm:prSet presAssocID="{228F1915-6E3B-43BD-8208-F10D77F2B842}" presName="compNode" presStyleCnt="0"/>
      <dgm:spPr/>
    </dgm:pt>
    <dgm:pt modelId="{E2830565-D135-4362-975A-8C3CFD532654}" type="pres">
      <dgm:prSet presAssocID="{228F1915-6E3B-43BD-8208-F10D77F2B842}" presName="aNode" presStyleLbl="bgShp" presStyleIdx="2" presStyleCnt="3"/>
      <dgm:spPr/>
    </dgm:pt>
    <dgm:pt modelId="{F0737E23-0C99-4134-814A-66B4CCF07806}" type="pres">
      <dgm:prSet presAssocID="{228F1915-6E3B-43BD-8208-F10D77F2B842}" presName="textNode" presStyleLbl="bgShp" presStyleIdx="2" presStyleCnt="3"/>
      <dgm:spPr/>
    </dgm:pt>
    <dgm:pt modelId="{2EEB9689-3508-4DAB-86BC-3B425EC9E194}" type="pres">
      <dgm:prSet presAssocID="{228F1915-6E3B-43BD-8208-F10D77F2B842}" presName="compChildNode" presStyleCnt="0"/>
      <dgm:spPr/>
    </dgm:pt>
    <dgm:pt modelId="{50446EF1-08F4-4358-BA60-67DC97FBA679}" type="pres">
      <dgm:prSet presAssocID="{228F1915-6E3B-43BD-8208-F10D77F2B842}" presName="theInnerList" presStyleCnt="0"/>
      <dgm:spPr/>
    </dgm:pt>
    <dgm:pt modelId="{E080DBFF-0845-4C38-BEF9-1E1DA8844485}" type="pres">
      <dgm:prSet presAssocID="{5B727108-13A4-42E4-944B-DDD49965F938}" presName="childNode" presStyleLbl="node1" presStyleIdx="6" presStyleCnt="9" custLinFactY="100000" custLinFactNeighborX="719" custLinFactNeighborY="104670">
        <dgm:presLayoutVars>
          <dgm:bulletEnabled val="1"/>
        </dgm:presLayoutVars>
      </dgm:prSet>
      <dgm:spPr/>
    </dgm:pt>
    <dgm:pt modelId="{59ADE18C-54F4-4155-A1D8-455B5FF6983F}" type="pres">
      <dgm:prSet presAssocID="{5B727108-13A4-42E4-944B-DDD49965F938}" presName="aSpace2" presStyleCnt="0"/>
      <dgm:spPr/>
    </dgm:pt>
    <dgm:pt modelId="{A8A1B4BC-5572-4E7E-8F3D-3AF288E38CBA}" type="pres">
      <dgm:prSet presAssocID="{349BD858-08BD-4004-899D-6C99701F293A}" presName="childNode" presStyleLbl="node1" presStyleIdx="7" presStyleCnt="9" custScaleY="148447" custLinFactY="100000" custLinFactNeighborX="819" custLinFactNeighborY="108907">
        <dgm:presLayoutVars>
          <dgm:bulletEnabled val="1"/>
        </dgm:presLayoutVars>
      </dgm:prSet>
      <dgm:spPr/>
    </dgm:pt>
    <dgm:pt modelId="{48393859-524C-4B53-A3C7-EFA9AA8CA92D}" type="pres">
      <dgm:prSet presAssocID="{349BD858-08BD-4004-899D-6C99701F293A}" presName="aSpace2" presStyleCnt="0"/>
      <dgm:spPr/>
    </dgm:pt>
    <dgm:pt modelId="{05D9628D-CEC8-47BD-879F-CE5EA2967CA1}" type="pres">
      <dgm:prSet presAssocID="{A2ABE662-9B77-4F17-B458-D0FE76BAC797}" presName="childNode" presStyleLbl="node1" presStyleIdx="8" presStyleCnt="9" custLinFactY="-231229" custLinFactNeighborX="-827" custLinFactNeighborY="-300000">
        <dgm:presLayoutVars>
          <dgm:bulletEnabled val="1"/>
        </dgm:presLayoutVars>
      </dgm:prSet>
      <dgm:spPr/>
    </dgm:pt>
  </dgm:ptLst>
  <dgm:cxnLst>
    <dgm:cxn modelId="{FF018D01-0ABF-4769-B632-4126C1B455B6}" type="presOf" srcId="{E3F591BC-C8D8-4D6D-B4C0-CB8CCB94E537}" destId="{EC4F1F19-D989-4560-8180-0C57253D262F}" srcOrd="1" destOrd="0" presId="urn:microsoft.com/office/officeart/2005/8/layout/lProcess2"/>
    <dgm:cxn modelId="{02FC9B07-1B52-49C4-8C4A-96BB18F04DCA}" type="presOf" srcId="{64CD90F5-ECB3-417A-B189-89FCDD09F8FA}" destId="{D5819471-FFC1-4624-BBB7-BA252E3271EB}" srcOrd="0" destOrd="0" presId="urn:microsoft.com/office/officeart/2005/8/layout/lProcess2"/>
    <dgm:cxn modelId="{F5229E08-74A2-4D60-A9B2-3F1F0E325256}" type="presOf" srcId="{A2ABE662-9B77-4F17-B458-D0FE76BAC797}" destId="{05D9628D-CEC8-47BD-879F-CE5EA2967CA1}" srcOrd="0" destOrd="0" presId="urn:microsoft.com/office/officeart/2005/8/layout/lProcess2"/>
    <dgm:cxn modelId="{A9492C09-A589-467F-BB32-B5309A94C97C}" srcId="{9D4ABAE4-0A5C-4B94-85F9-DA44FD29680A}" destId="{228F1915-6E3B-43BD-8208-F10D77F2B842}" srcOrd="2" destOrd="0" parTransId="{C4A5EADC-50D8-404B-98F1-B1B83F054FBC}" sibTransId="{95F09C78-A5CF-40EA-AB9B-4B786F531940}"/>
    <dgm:cxn modelId="{9D7E6812-648A-4167-B410-79BB91BA6B73}" type="presOf" srcId="{FA2C3EEA-598B-495E-9655-6838218837C6}" destId="{6D0095BE-C599-4D72-8B8D-633A121ED7AE}" srcOrd="0" destOrd="0" presId="urn:microsoft.com/office/officeart/2005/8/layout/lProcess2"/>
    <dgm:cxn modelId="{DF877314-B4CD-494D-B918-5C0F94583960}" srcId="{E3F591BC-C8D8-4D6D-B4C0-CB8CCB94E537}" destId="{6C8A6D55-CB05-4783-A32E-AFA7A12DCEE5}" srcOrd="0" destOrd="0" parTransId="{15721B03-FEC5-46B0-B0B3-AAABF0DB5D55}" sibTransId="{CCDFCF7E-29A3-44DA-BE23-89DE16F3E464}"/>
    <dgm:cxn modelId="{7955A814-6C4D-4377-9B41-2579A7774BED}" srcId="{E3F591BC-C8D8-4D6D-B4C0-CB8CCB94E537}" destId="{296CE65B-EF3A-4B5B-92B2-B31BBBAFEC68}" srcOrd="2" destOrd="0" parTransId="{30922186-3174-4724-A809-F34C4A48F861}" sibTransId="{06483240-6B09-4E65-B230-D9F9932CEDD2}"/>
    <dgm:cxn modelId="{16DE991C-004B-4B72-B891-F84618E48BBA}" srcId="{40A9F60E-BE9A-4D2E-8F44-A3E00C87F21F}" destId="{CC95D8C1-ED15-4CAE-AE81-3EA0E243AA63}" srcOrd="2" destOrd="0" parTransId="{30613EDB-EC58-4AAE-AC21-1E940511910B}" sibTransId="{55A297CF-FF32-4ED5-B61E-4C50015B736B}"/>
    <dgm:cxn modelId="{43048725-F20B-4616-952A-C0D5FCD10487}" srcId="{E3F591BC-C8D8-4D6D-B4C0-CB8CCB94E537}" destId="{64CD90F5-ECB3-417A-B189-89FCDD09F8FA}" srcOrd="1" destOrd="0" parTransId="{55B760B4-D54E-4E65-9256-6975644AD63B}" sibTransId="{BC584ABD-EE68-4021-967F-8AC5AA2009DC}"/>
    <dgm:cxn modelId="{BC047028-CAE6-4D45-B921-E1CECA4AD92E}" type="presOf" srcId="{6C8A6D55-CB05-4783-A32E-AFA7A12DCEE5}" destId="{C024D884-166A-46EA-8937-F8E0561F3FFA}" srcOrd="0" destOrd="0" presId="urn:microsoft.com/office/officeart/2005/8/layout/lProcess2"/>
    <dgm:cxn modelId="{39BD8A41-0CFD-43B1-B19C-5BA60B630171}" srcId="{228F1915-6E3B-43BD-8208-F10D77F2B842}" destId="{5B727108-13A4-42E4-944B-DDD49965F938}" srcOrd="0" destOrd="0" parTransId="{77FA94FF-C847-4ADD-8FEE-6231D427F781}" sibTransId="{BE6B4117-9F06-4744-A080-9D9349602D2F}"/>
    <dgm:cxn modelId="{1BF64443-D915-41DD-83B7-7E564FB95EC2}" type="presOf" srcId="{B2D33A3A-73B1-47EE-BF97-A9EDD62BD7F5}" destId="{A9914C52-5BB4-4F36-B21F-E43E67A01E89}" srcOrd="0" destOrd="0" presId="urn:microsoft.com/office/officeart/2005/8/layout/lProcess2"/>
    <dgm:cxn modelId="{CD218E44-42D1-4305-9BD8-1755FBFE5A6E}" srcId="{40A9F60E-BE9A-4D2E-8F44-A3E00C87F21F}" destId="{B2D33A3A-73B1-47EE-BF97-A9EDD62BD7F5}" srcOrd="0" destOrd="0" parTransId="{B931907E-57BD-4FDA-A84D-D03A28AA8482}" sibTransId="{B7BC8560-FDA7-4FEF-ABBB-38756093FDB3}"/>
    <dgm:cxn modelId="{61B41248-DFC0-453B-9E2D-83D66C82CCE4}" srcId="{9D4ABAE4-0A5C-4B94-85F9-DA44FD29680A}" destId="{E3F591BC-C8D8-4D6D-B4C0-CB8CCB94E537}" srcOrd="1" destOrd="0" parTransId="{818338E5-078F-419C-9F35-342F64C15BD5}" sibTransId="{230F9606-BFFE-4DBE-83C4-5442E640D141}"/>
    <dgm:cxn modelId="{A3A46648-CDD4-4989-9E8E-E4C72DF54383}" srcId="{228F1915-6E3B-43BD-8208-F10D77F2B842}" destId="{A2ABE662-9B77-4F17-B458-D0FE76BAC797}" srcOrd="2" destOrd="0" parTransId="{0A772320-D5DA-4D62-94D4-52BF35BDB425}" sibTransId="{133CBEBF-E779-4D24-9F96-CF67CE4E3239}"/>
    <dgm:cxn modelId="{FD227571-1E1B-41DD-A2A5-C8337EF72A7B}" type="presOf" srcId="{40A9F60E-BE9A-4D2E-8F44-A3E00C87F21F}" destId="{C3934EA5-7EA9-4FA6-94D1-C82BFAFB2367}" srcOrd="0" destOrd="0" presId="urn:microsoft.com/office/officeart/2005/8/layout/lProcess2"/>
    <dgm:cxn modelId="{6CE4C17C-8F4D-4878-9846-D6CED9D08E47}" type="presOf" srcId="{228F1915-6E3B-43BD-8208-F10D77F2B842}" destId="{F0737E23-0C99-4134-814A-66B4CCF07806}" srcOrd="1" destOrd="0" presId="urn:microsoft.com/office/officeart/2005/8/layout/lProcess2"/>
    <dgm:cxn modelId="{A377037D-B7CE-471E-BF4C-98DB89203EFD}" type="presOf" srcId="{9D4ABAE4-0A5C-4B94-85F9-DA44FD29680A}" destId="{0E46F7F7-5452-474F-84C5-7F71BFED3725}" srcOrd="0" destOrd="0" presId="urn:microsoft.com/office/officeart/2005/8/layout/lProcess2"/>
    <dgm:cxn modelId="{F3C2DE87-EFB5-4753-BDBA-66A8C5B72F44}" srcId="{228F1915-6E3B-43BD-8208-F10D77F2B842}" destId="{349BD858-08BD-4004-899D-6C99701F293A}" srcOrd="1" destOrd="0" parTransId="{8A224862-3E8B-4BAE-8F2C-38449EEB560C}" sibTransId="{99132B3D-0B3C-4E42-A8F8-EA59C91E5DE0}"/>
    <dgm:cxn modelId="{FB73F49C-D98C-41FA-B27A-72F882709C99}" type="presOf" srcId="{5B727108-13A4-42E4-944B-DDD49965F938}" destId="{E080DBFF-0845-4C38-BEF9-1E1DA8844485}" srcOrd="0" destOrd="0" presId="urn:microsoft.com/office/officeart/2005/8/layout/lProcess2"/>
    <dgm:cxn modelId="{5BDA07B6-EC9D-4AEF-85F7-3D9C2CDB509F}" type="presOf" srcId="{CC95D8C1-ED15-4CAE-AE81-3EA0E243AA63}" destId="{AB8569AA-B030-4314-932B-87C605E7CA3F}" srcOrd="0" destOrd="0" presId="urn:microsoft.com/office/officeart/2005/8/layout/lProcess2"/>
    <dgm:cxn modelId="{3AFFF0BB-179D-4EFD-937A-C4B68753EABB}" type="presOf" srcId="{349BD858-08BD-4004-899D-6C99701F293A}" destId="{A8A1B4BC-5572-4E7E-8F3D-3AF288E38CBA}" srcOrd="0" destOrd="0" presId="urn:microsoft.com/office/officeart/2005/8/layout/lProcess2"/>
    <dgm:cxn modelId="{F36435C3-D8CD-4F49-A03F-25B478D2315E}" type="presOf" srcId="{40A9F60E-BE9A-4D2E-8F44-A3E00C87F21F}" destId="{9FC06625-6950-471D-8D18-24D5B9F16F6B}" srcOrd="1" destOrd="0" presId="urn:microsoft.com/office/officeart/2005/8/layout/lProcess2"/>
    <dgm:cxn modelId="{76E48FC3-60B1-4D2F-9861-7FB1CC12A33A}" type="presOf" srcId="{E3F591BC-C8D8-4D6D-B4C0-CB8CCB94E537}" destId="{2B5F8345-B8F4-4CA8-9953-8E72FB16CD74}" srcOrd="0" destOrd="0" presId="urn:microsoft.com/office/officeart/2005/8/layout/lProcess2"/>
    <dgm:cxn modelId="{663375C9-E184-4851-88D6-A389D0854776}" srcId="{40A9F60E-BE9A-4D2E-8F44-A3E00C87F21F}" destId="{FA2C3EEA-598B-495E-9655-6838218837C6}" srcOrd="1" destOrd="0" parTransId="{1AA44CBA-093D-48ED-AD80-927F802A85CA}" sibTransId="{AF1B7E40-D9DE-45CE-93C1-5808C020522D}"/>
    <dgm:cxn modelId="{2CB36AEF-CCB8-45D5-B189-0F13390DDF4C}" type="presOf" srcId="{228F1915-6E3B-43BD-8208-F10D77F2B842}" destId="{E2830565-D135-4362-975A-8C3CFD532654}" srcOrd="0" destOrd="0" presId="urn:microsoft.com/office/officeart/2005/8/layout/lProcess2"/>
    <dgm:cxn modelId="{41C766F5-92DF-4C09-A33D-3A6D00EA42DC}" type="presOf" srcId="{296CE65B-EF3A-4B5B-92B2-B31BBBAFEC68}" destId="{B49C2299-0958-4BE0-BC16-88F4F1003650}" srcOrd="0" destOrd="0" presId="urn:microsoft.com/office/officeart/2005/8/layout/lProcess2"/>
    <dgm:cxn modelId="{6D320EFF-3726-40CB-B498-2E81C5E600FA}" srcId="{9D4ABAE4-0A5C-4B94-85F9-DA44FD29680A}" destId="{40A9F60E-BE9A-4D2E-8F44-A3E00C87F21F}" srcOrd="0" destOrd="0" parTransId="{084F2DAA-CB5D-48E5-A974-989A9590CE14}" sibTransId="{324DE866-19A1-4EF9-B74C-DE33559033C7}"/>
    <dgm:cxn modelId="{546EFE4E-32C9-44FE-97EC-27D2318BA3F5}" type="presParOf" srcId="{0E46F7F7-5452-474F-84C5-7F71BFED3725}" destId="{76630C78-6A9C-488F-A5B3-D216A3FD520E}" srcOrd="0" destOrd="0" presId="urn:microsoft.com/office/officeart/2005/8/layout/lProcess2"/>
    <dgm:cxn modelId="{377F1B47-5F88-4604-BAA2-0D2BEF5A1376}" type="presParOf" srcId="{76630C78-6A9C-488F-A5B3-D216A3FD520E}" destId="{C3934EA5-7EA9-4FA6-94D1-C82BFAFB2367}" srcOrd="0" destOrd="0" presId="urn:microsoft.com/office/officeart/2005/8/layout/lProcess2"/>
    <dgm:cxn modelId="{4EF978E1-B338-4DB1-BA30-2D668DAF8B64}" type="presParOf" srcId="{76630C78-6A9C-488F-A5B3-D216A3FD520E}" destId="{9FC06625-6950-471D-8D18-24D5B9F16F6B}" srcOrd="1" destOrd="0" presId="urn:microsoft.com/office/officeart/2005/8/layout/lProcess2"/>
    <dgm:cxn modelId="{7C26F17F-1168-4E5A-80ED-388A67F11687}" type="presParOf" srcId="{76630C78-6A9C-488F-A5B3-D216A3FD520E}" destId="{7ACA8F14-33D0-4400-AE0D-398F6B977405}" srcOrd="2" destOrd="0" presId="urn:microsoft.com/office/officeart/2005/8/layout/lProcess2"/>
    <dgm:cxn modelId="{3CC89DAD-DC3E-4CA9-9F69-67913C133500}" type="presParOf" srcId="{7ACA8F14-33D0-4400-AE0D-398F6B977405}" destId="{4B75FB78-9E25-4073-88F6-13E7D7527C3A}" srcOrd="0" destOrd="0" presId="urn:microsoft.com/office/officeart/2005/8/layout/lProcess2"/>
    <dgm:cxn modelId="{7BE7DE5D-93B8-4E36-9F7D-F4FA46A1EACA}" type="presParOf" srcId="{4B75FB78-9E25-4073-88F6-13E7D7527C3A}" destId="{A9914C52-5BB4-4F36-B21F-E43E67A01E89}" srcOrd="0" destOrd="0" presId="urn:microsoft.com/office/officeart/2005/8/layout/lProcess2"/>
    <dgm:cxn modelId="{556E60A4-D49D-4587-AB38-4054E3A368F7}" type="presParOf" srcId="{4B75FB78-9E25-4073-88F6-13E7D7527C3A}" destId="{CAD82476-B98A-4BD9-B57B-82FF5A79F068}" srcOrd="1" destOrd="0" presId="urn:microsoft.com/office/officeart/2005/8/layout/lProcess2"/>
    <dgm:cxn modelId="{57AAD115-072C-4D4C-A014-8AA62CAE57CF}" type="presParOf" srcId="{4B75FB78-9E25-4073-88F6-13E7D7527C3A}" destId="{6D0095BE-C599-4D72-8B8D-633A121ED7AE}" srcOrd="2" destOrd="0" presId="urn:microsoft.com/office/officeart/2005/8/layout/lProcess2"/>
    <dgm:cxn modelId="{9B05905E-667D-42DF-8333-024C67BAEE32}" type="presParOf" srcId="{4B75FB78-9E25-4073-88F6-13E7D7527C3A}" destId="{7E01ED7B-FFF2-4805-BB10-1824B3D4D8A4}" srcOrd="3" destOrd="0" presId="urn:microsoft.com/office/officeart/2005/8/layout/lProcess2"/>
    <dgm:cxn modelId="{4DC5CBFC-BF45-4602-99C1-C1D07265B02B}" type="presParOf" srcId="{4B75FB78-9E25-4073-88F6-13E7D7527C3A}" destId="{AB8569AA-B030-4314-932B-87C605E7CA3F}" srcOrd="4" destOrd="0" presId="urn:microsoft.com/office/officeart/2005/8/layout/lProcess2"/>
    <dgm:cxn modelId="{F315DA23-D458-483C-8C01-7DFA733677B2}" type="presParOf" srcId="{0E46F7F7-5452-474F-84C5-7F71BFED3725}" destId="{BDD3C996-D955-4744-BAC1-3A4F15336631}" srcOrd="1" destOrd="0" presId="urn:microsoft.com/office/officeart/2005/8/layout/lProcess2"/>
    <dgm:cxn modelId="{595F0941-8853-4FAD-B8E6-2742702D09D9}" type="presParOf" srcId="{0E46F7F7-5452-474F-84C5-7F71BFED3725}" destId="{A5C5FCB2-8FE1-49EE-A6C3-7A2CFA6A31D0}" srcOrd="2" destOrd="0" presId="urn:microsoft.com/office/officeart/2005/8/layout/lProcess2"/>
    <dgm:cxn modelId="{3B2655FF-2941-4B8B-AFB2-1818DED6846B}" type="presParOf" srcId="{A5C5FCB2-8FE1-49EE-A6C3-7A2CFA6A31D0}" destId="{2B5F8345-B8F4-4CA8-9953-8E72FB16CD74}" srcOrd="0" destOrd="0" presId="urn:microsoft.com/office/officeart/2005/8/layout/lProcess2"/>
    <dgm:cxn modelId="{0F5DE3A8-8BAD-422C-A3A3-3BFFC7D9D600}" type="presParOf" srcId="{A5C5FCB2-8FE1-49EE-A6C3-7A2CFA6A31D0}" destId="{EC4F1F19-D989-4560-8180-0C57253D262F}" srcOrd="1" destOrd="0" presId="urn:microsoft.com/office/officeart/2005/8/layout/lProcess2"/>
    <dgm:cxn modelId="{7D1BD38F-1D40-460C-AEC1-C3BA0E7A26D5}" type="presParOf" srcId="{A5C5FCB2-8FE1-49EE-A6C3-7A2CFA6A31D0}" destId="{406B509D-E74C-4607-86CF-C95DE194F441}" srcOrd="2" destOrd="0" presId="urn:microsoft.com/office/officeart/2005/8/layout/lProcess2"/>
    <dgm:cxn modelId="{F997A754-DFCF-4EA3-9B40-187EB548B94B}" type="presParOf" srcId="{406B509D-E74C-4607-86CF-C95DE194F441}" destId="{DFA7F81F-1BE1-4FC2-9989-B73E5AE71099}" srcOrd="0" destOrd="0" presId="urn:microsoft.com/office/officeart/2005/8/layout/lProcess2"/>
    <dgm:cxn modelId="{34C068C4-6A01-49FB-8669-EE01377D6695}" type="presParOf" srcId="{DFA7F81F-1BE1-4FC2-9989-B73E5AE71099}" destId="{C024D884-166A-46EA-8937-F8E0561F3FFA}" srcOrd="0" destOrd="0" presId="urn:microsoft.com/office/officeart/2005/8/layout/lProcess2"/>
    <dgm:cxn modelId="{3787B6C2-7BD9-4827-9D96-99E9EE32CA3C}" type="presParOf" srcId="{DFA7F81F-1BE1-4FC2-9989-B73E5AE71099}" destId="{EBC22494-C6E7-42F5-A7E0-AE6BB166572A}" srcOrd="1" destOrd="0" presId="urn:microsoft.com/office/officeart/2005/8/layout/lProcess2"/>
    <dgm:cxn modelId="{F9C0EE1E-5D48-46A0-9CC7-5D4C1F136C33}" type="presParOf" srcId="{DFA7F81F-1BE1-4FC2-9989-B73E5AE71099}" destId="{D5819471-FFC1-4624-BBB7-BA252E3271EB}" srcOrd="2" destOrd="0" presId="urn:microsoft.com/office/officeart/2005/8/layout/lProcess2"/>
    <dgm:cxn modelId="{EECA2426-8000-419A-9549-6232E914F1B4}" type="presParOf" srcId="{DFA7F81F-1BE1-4FC2-9989-B73E5AE71099}" destId="{AD122FA0-C7A4-4842-A1AD-A11D54C4C82A}" srcOrd="3" destOrd="0" presId="urn:microsoft.com/office/officeart/2005/8/layout/lProcess2"/>
    <dgm:cxn modelId="{138D2719-AC21-45A5-81E9-A6A8141AF9F5}" type="presParOf" srcId="{DFA7F81F-1BE1-4FC2-9989-B73E5AE71099}" destId="{B49C2299-0958-4BE0-BC16-88F4F1003650}" srcOrd="4" destOrd="0" presId="urn:microsoft.com/office/officeart/2005/8/layout/lProcess2"/>
    <dgm:cxn modelId="{CBA2CEFB-73D8-4C97-8602-BF5C1E117FE5}" type="presParOf" srcId="{0E46F7F7-5452-474F-84C5-7F71BFED3725}" destId="{0BCB8546-0389-49AE-9975-42EC465C3544}" srcOrd="3" destOrd="0" presId="urn:microsoft.com/office/officeart/2005/8/layout/lProcess2"/>
    <dgm:cxn modelId="{5BC1077A-ABBB-4885-BED2-6290819A5C04}" type="presParOf" srcId="{0E46F7F7-5452-474F-84C5-7F71BFED3725}" destId="{8B00CF97-6AD9-4F66-98C1-1B73CC320E44}" srcOrd="4" destOrd="0" presId="urn:microsoft.com/office/officeart/2005/8/layout/lProcess2"/>
    <dgm:cxn modelId="{D6B0AA1A-0E32-4AA5-B0F0-501AF3D14034}" type="presParOf" srcId="{8B00CF97-6AD9-4F66-98C1-1B73CC320E44}" destId="{E2830565-D135-4362-975A-8C3CFD532654}" srcOrd="0" destOrd="0" presId="urn:microsoft.com/office/officeart/2005/8/layout/lProcess2"/>
    <dgm:cxn modelId="{172B6414-712D-42EE-A47A-14A9BBB4DCCE}" type="presParOf" srcId="{8B00CF97-6AD9-4F66-98C1-1B73CC320E44}" destId="{F0737E23-0C99-4134-814A-66B4CCF07806}" srcOrd="1" destOrd="0" presId="urn:microsoft.com/office/officeart/2005/8/layout/lProcess2"/>
    <dgm:cxn modelId="{6DF09A99-E0A7-402D-A89F-55C91CD9179D}" type="presParOf" srcId="{8B00CF97-6AD9-4F66-98C1-1B73CC320E44}" destId="{2EEB9689-3508-4DAB-86BC-3B425EC9E194}" srcOrd="2" destOrd="0" presId="urn:microsoft.com/office/officeart/2005/8/layout/lProcess2"/>
    <dgm:cxn modelId="{ED522206-62A4-4988-8E5F-454D266D39A9}" type="presParOf" srcId="{2EEB9689-3508-4DAB-86BC-3B425EC9E194}" destId="{50446EF1-08F4-4358-BA60-67DC97FBA679}" srcOrd="0" destOrd="0" presId="urn:microsoft.com/office/officeart/2005/8/layout/lProcess2"/>
    <dgm:cxn modelId="{A58A84A1-86A1-496D-A2E6-00BFF9ED9B28}" type="presParOf" srcId="{50446EF1-08F4-4358-BA60-67DC97FBA679}" destId="{E080DBFF-0845-4C38-BEF9-1E1DA8844485}" srcOrd="0" destOrd="0" presId="urn:microsoft.com/office/officeart/2005/8/layout/lProcess2"/>
    <dgm:cxn modelId="{E75E2CE0-1935-438F-91A4-EB0C55D5E161}" type="presParOf" srcId="{50446EF1-08F4-4358-BA60-67DC97FBA679}" destId="{59ADE18C-54F4-4155-A1D8-455B5FF6983F}" srcOrd="1" destOrd="0" presId="urn:microsoft.com/office/officeart/2005/8/layout/lProcess2"/>
    <dgm:cxn modelId="{B629C6CD-553B-4902-B1BE-462DC7752A62}" type="presParOf" srcId="{50446EF1-08F4-4358-BA60-67DC97FBA679}" destId="{A8A1B4BC-5572-4E7E-8F3D-3AF288E38CBA}" srcOrd="2" destOrd="0" presId="urn:microsoft.com/office/officeart/2005/8/layout/lProcess2"/>
    <dgm:cxn modelId="{80A243CF-0CFD-48B4-9D61-C7B7EEF27519}" type="presParOf" srcId="{50446EF1-08F4-4358-BA60-67DC97FBA679}" destId="{48393859-524C-4B53-A3C7-EFA9AA8CA92D}" srcOrd="3" destOrd="0" presId="urn:microsoft.com/office/officeart/2005/8/layout/lProcess2"/>
    <dgm:cxn modelId="{F2FC17EB-6F97-484F-9342-7C39E3424B81}" type="presParOf" srcId="{50446EF1-08F4-4358-BA60-67DC97FBA679}" destId="{05D9628D-CEC8-47BD-879F-CE5EA2967CA1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D4ABAE4-0A5C-4B94-85F9-DA44FD29680A}" type="doc">
      <dgm:prSet loTypeId="urn:microsoft.com/office/officeart/2005/8/layout/lProcess2" loCatId="list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en-US"/>
        </a:p>
      </dgm:t>
    </dgm:pt>
    <dgm:pt modelId="{40A9F60E-BE9A-4D2E-8F44-A3E00C87F21F}">
      <dgm:prSet phldrT="[Text]"/>
      <dgm:spPr>
        <a:solidFill>
          <a:schemeClr val="accent3"/>
        </a:solidFill>
      </dgm:spPr>
      <dgm:t>
        <a:bodyPr/>
        <a:lstStyle/>
        <a:p>
          <a:r>
            <a:rPr lang="en-US" dirty="0">
              <a:solidFill>
                <a:schemeClr val="accent4">
                  <a:lumMod val="50000"/>
                </a:schemeClr>
              </a:solidFill>
            </a:rPr>
            <a:t>Level 3 (PFS)</a:t>
          </a:r>
        </a:p>
      </dgm:t>
    </dgm:pt>
    <dgm:pt modelId="{084F2DAA-CB5D-48E5-A974-989A9590CE14}" type="parTrans" cxnId="{6D320EFF-3726-40CB-B498-2E81C5E600FA}">
      <dgm:prSet/>
      <dgm:spPr/>
      <dgm:t>
        <a:bodyPr/>
        <a:lstStyle/>
        <a:p>
          <a:endParaRPr lang="en-US"/>
        </a:p>
      </dgm:t>
    </dgm:pt>
    <dgm:pt modelId="{324DE866-19A1-4EF9-B74C-DE33559033C7}" type="sibTrans" cxnId="{6D320EFF-3726-40CB-B498-2E81C5E600FA}">
      <dgm:prSet/>
      <dgm:spPr/>
      <dgm:t>
        <a:bodyPr/>
        <a:lstStyle/>
        <a:p>
          <a:endParaRPr lang="en-US"/>
        </a:p>
      </dgm:t>
    </dgm:pt>
    <dgm:pt modelId="{B2D33A3A-73B1-47EE-BF97-A9EDD62BD7F5}">
      <dgm:prSet phldrT="[Text]"/>
      <dgm:spPr>
        <a:solidFill>
          <a:schemeClr val="accent6"/>
        </a:solidFill>
      </dgm:spPr>
      <dgm:t>
        <a:bodyPr/>
        <a:lstStyle/>
        <a:p>
          <a:r>
            <a:rPr lang="en-US" dirty="0"/>
            <a:t>Establish contact with student within 45 days after learning student left school</a:t>
          </a:r>
        </a:p>
      </dgm:t>
    </dgm:pt>
    <dgm:pt modelId="{B931907E-57BD-4FDA-A84D-D03A28AA8482}" type="parTrans" cxnId="{CD218E44-42D1-4305-9BD8-1755FBFE5A6E}">
      <dgm:prSet/>
      <dgm:spPr/>
      <dgm:t>
        <a:bodyPr/>
        <a:lstStyle/>
        <a:p>
          <a:endParaRPr lang="en-US"/>
        </a:p>
      </dgm:t>
    </dgm:pt>
    <dgm:pt modelId="{B7BC8560-FDA7-4FEF-ABBB-38756093FDB3}" type="sibTrans" cxnId="{CD218E44-42D1-4305-9BD8-1755FBFE5A6E}">
      <dgm:prSet/>
      <dgm:spPr/>
      <dgm:t>
        <a:bodyPr/>
        <a:lstStyle/>
        <a:p>
          <a:endParaRPr lang="en-US"/>
        </a:p>
      </dgm:t>
    </dgm:pt>
    <dgm:pt modelId="{FA2C3EEA-598B-495E-9655-6838218837C6}">
      <dgm:prSet phldrT="[Text]"/>
      <dgm:spPr>
        <a:solidFill>
          <a:schemeClr val="accent6"/>
        </a:solidFill>
      </dgm:spPr>
      <dgm:t>
        <a:bodyPr/>
        <a:lstStyle/>
        <a:p>
          <a:r>
            <a:rPr lang="en-US" dirty="0"/>
            <a:t>Use OSY Profile to prompt discussion about student needs, interests, goals</a:t>
          </a:r>
        </a:p>
      </dgm:t>
    </dgm:pt>
    <dgm:pt modelId="{1AA44CBA-093D-48ED-AD80-927F802A85CA}" type="parTrans" cxnId="{663375C9-E184-4851-88D6-A389D0854776}">
      <dgm:prSet/>
      <dgm:spPr/>
      <dgm:t>
        <a:bodyPr/>
        <a:lstStyle/>
        <a:p>
          <a:endParaRPr lang="en-US"/>
        </a:p>
      </dgm:t>
    </dgm:pt>
    <dgm:pt modelId="{AF1B7E40-D9DE-45CE-93C1-5808C020522D}" type="sibTrans" cxnId="{663375C9-E184-4851-88D6-A389D0854776}">
      <dgm:prSet/>
      <dgm:spPr/>
      <dgm:t>
        <a:bodyPr/>
        <a:lstStyle/>
        <a:p>
          <a:endParaRPr lang="en-US"/>
        </a:p>
      </dgm:t>
    </dgm:pt>
    <dgm:pt modelId="{E3F591BC-C8D8-4D6D-B4C0-CB8CCB94E537}">
      <dgm:prSet phldrT="[Text]"/>
      <dgm:spPr>
        <a:solidFill>
          <a:schemeClr val="accent3"/>
        </a:solidFill>
      </dgm:spPr>
      <dgm:t>
        <a:bodyPr/>
        <a:lstStyle/>
        <a:p>
          <a:r>
            <a:rPr lang="en-US" dirty="0">
              <a:solidFill>
                <a:schemeClr val="accent4">
                  <a:lumMod val="50000"/>
                </a:schemeClr>
              </a:solidFill>
            </a:rPr>
            <a:t>Level 2</a:t>
          </a:r>
        </a:p>
      </dgm:t>
    </dgm:pt>
    <dgm:pt modelId="{818338E5-078F-419C-9F35-342F64C15BD5}" type="parTrans" cxnId="{61B41248-DFC0-453B-9E2D-83D66C82CCE4}">
      <dgm:prSet/>
      <dgm:spPr/>
      <dgm:t>
        <a:bodyPr/>
        <a:lstStyle/>
        <a:p>
          <a:endParaRPr lang="en-US"/>
        </a:p>
      </dgm:t>
    </dgm:pt>
    <dgm:pt modelId="{230F9606-BFFE-4DBE-83C4-5442E640D141}" type="sibTrans" cxnId="{61B41248-DFC0-453B-9E2D-83D66C82CCE4}">
      <dgm:prSet/>
      <dgm:spPr/>
      <dgm:t>
        <a:bodyPr/>
        <a:lstStyle/>
        <a:p>
          <a:endParaRPr lang="en-US"/>
        </a:p>
      </dgm:t>
    </dgm:pt>
    <dgm:pt modelId="{6C8A6D55-CB05-4783-A32E-AFA7A12DCEE5}">
      <dgm:prSet phldrT="[Text]"/>
      <dgm:spPr>
        <a:solidFill>
          <a:schemeClr val="accent6"/>
        </a:solidFill>
      </dgm:spPr>
      <dgm:t>
        <a:bodyPr/>
        <a:lstStyle/>
        <a:p>
          <a:r>
            <a:rPr lang="en-US" dirty="0"/>
            <a:t>Establish contact with student within 45 days after learning student left school</a:t>
          </a:r>
        </a:p>
      </dgm:t>
    </dgm:pt>
    <dgm:pt modelId="{15721B03-FEC5-46B0-B0B3-AAABF0DB5D55}" type="parTrans" cxnId="{DF877314-B4CD-494D-B918-5C0F94583960}">
      <dgm:prSet/>
      <dgm:spPr/>
      <dgm:t>
        <a:bodyPr/>
        <a:lstStyle/>
        <a:p>
          <a:endParaRPr lang="en-US"/>
        </a:p>
      </dgm:t>
    </dgm:pt>
    <dgm:pt modelId="{CCDFCF7E-29A3-44DA-BE23-89DE16F3E464}" type="sibTrans" cxnId="{DF877314-B4CD-494D-B918-5C0F94583960}">
      <dgm:prSet/>
      <dgm:spPr/>
      <dgm:t>
        <a:bodyPr/>
        <a:lstStyle/>
        <a:p>
          <a:endParaRPr lang="en-US"/>
        </a:p>
      </dgm:t>
    </dgm:pt>
    <dgm:pt modelId="{228F1915-6E3B-43BD-8208-F10D77F2B842}">
      <dgm:prSet phldrT="[Text]"/>
      <dgm:spPr>
        <a:solidFill>
          <a:schemeClr val="accent3"/>
        </a:solidFill>
      </dgm:spPr>
      <dgm:t>
        <a:bodyPr/>
        <a:lstStyle/>
        <a:p>
          <a:r>
            <a:rPr lang="en-US" dirty="0">
              <a:solidFill>
                <a:schemeClr val="accent4">
                  <a:lumMod val="50000"/>
                </a:schemeClr>
              </a:solidFill>
            </a:rPr>
            <a:t>Level 1</a:t>
          </a:r>
        </a:p>
      </dgm:t>
    </dgm:pt>
    <dgm:pt modelId="{C4A5EADC-50D8-404B-98F1-B1B83F054FBC}" type="parTrans" cxnId="{A9492C09-A589-467F-BB32-B5309A94C97C}">
      <dgm:prSet/>
      <dgm:spPr/>
      <dgm:t>
        <a:bodyPr/>
        <a:lstStyle/>
        <a:p>
          <a:endParaRPr lang="en-US"/>
        </a:p>
      </dgm:t>
    </dgm:pt>
    <dgm:pt modelId="{95F09C78-A5CF-40EA-AB9B-4B786F531940}" type="sibTrans" cxnId="{A9492C09-A589-467F-BB32-B5309A94C97C}">
      <dgm:prSet/>
      <dgm:spPr/>
      <dgm:t>
        <a:bodyPr/>
        <a:lstStyle/>
        <a:p>
          <a:endParaRPr lang="en-US"/>
        </a:p>
      </dgm:t>
    </dgm:pt>
    <dgm:pt modelId="{5B727108-13A4-42E4-944B-DDD49965F938}">
      <dgm:prSet phldrT="[Text]"/>
      <dgm:spPr>
        <a:solidFill>
          <a:schemeClr val="accent6"/>
        </a:solidFill>
      </dgm:spPr>
      <dgm:t>
        <a:bodyPr/>
        <a:lstStyle/>
        <a:p>
          <a:r>
            <a:rPr lang="en-US" dirty="0"/>
            <a:t>Use OSY Profile to prompt discussion about student needs, interests, goals</a:t>
          </a:r>
        </a:p>
      </dgm:t>
    </dgm:pt>
    <dgm:pt modelId="{77FA94FF-C847-4ADD-8FEE-6231D427F781}" type="parTrans" cxnId="{39BD8A41-0CFD-43B1-B19C-5BA60B630171}">
      <dgm:prSet/>
      <dgm:spPr/>
      <dgm:t>
        <a:bodyPr/>
        <a:lstStyle/>
        <a:p>
          <a:endParaRPr lang="en-US"/>
        </a:p>
      </dgm:t>
    </dgm:pt>
    <dgm:pt modelId="{BE6B4117-9F06-4744-A080-9D9349602D2F}" type="sibTrans" cxnId="{39BD8A41-0CFD-43B1-B19C-5BA60B630171}">
      <dgm:prSet/>
      <dgm:spPr/>
      <dgm:t>
        <a:bodyPr/>
        <a:lstStyle/>
        <a:p>
          <a:endParaRPr lang="en-US"/>
        </a:p>
      </dgm:t>
    </dgm:pt>
    <dgm:pt modelId="{A2ABE662-9B77-4F17-B458-D0FE76BAC797}">
      <dgm:prSet phldrT="[Text]"/>
      <dgm:spPr>
        <a:solidFill>
          <a:schemeClr val="accent6"/>
        </a:solidFill>
      </dgm:spPr>
      <dgm:t>
        <a:bodyPr/>
        <a:lstStyle/>
        <a:p>
          <a:r>
            <a:rPr lang="en-US" dirty="0"/>
            <a:t>Establish contact with student within 45 days after learning student left school</a:t>
          </a:r>
        </a:p>
      </dgm:t>
    </dgm:pt>
    <dgm:pt modelId="{133CBEBF-E779-4D24-9F96-CF67CE4E3239}" type="sibTrans" cxnId="{A3A46648-CDD4-4989-9E8E-E4C72DF54383}">
      <dgm:prSet/>
      <dgm:spPr/>
      <dgm:t>
        <a:bodyPr/>
        <a:lstStyle/>
        <a:p>
          <a:endParaRPr lang="en-US"/>
        </a:p>
      </dgm:t>
    </dgm:pt>
    <dgm:pt modelId="{0A772320-D5DA-4D62-94D4-52BF35BDB425}" type="parTrans" cxnId="{A3A46648-CDD4-4989-9E8E-E4C72DF54383}">
      <dgm:prSet/>
      <dgm:spPr/>
      <dgm:t>
        <a:bodyPr/>
        <a:lstStyle/>
        <a:p>
          <a:endParaRPr lang="en-US"/>
        </a:p>
      </dgm:t>
    </dgm:pt>
    <dgm:pt modelId="{CC95D8C1-ED15-4CAE-AE81-3EA0E243AA63}">
      <dgm:prSet phldrT="[Text]"/>
      <dgm:spPr>
        <a:solidFill>
          <a:schemeClr val="accent6"/>
        </a:solidFill>
      </dgm:spPr>
      <dgm:t>
        <a:bodyPr/>
        <a:lstStyle/>
        <a:p>
          <a:r>
            <a:rPr lang="en-US" dirty="0"/>
            <a:t>Instructional Service Hours in response to needs</a:t>
          </a:r>
        </a:p>
      </dgm:t>
    </dgm:pt>
    <dgm:pt modelId="{30613EDB-EC58-4AAE-AC21-1E940511910B}" type="parTrans" cxnId="{16DE991C-004B-4B72-B891-F84618E48BBA}">
      <dgm:prSet/>
      <dgm:spPr/>
      <dgm:t>
        <a:bodyPr/>
        <a:lstStyle/>
        <a:p>
          <a:endParaRPr lang="en-US"/>
        </a:p>
      </dgm:t>
    </dgm:pt>
    <dgm:pt modelId="{55A297CF-FF32-4ED5-B61E-4C50015B736B}" type="sibTrans" cxnId="{16DE991C-004B-4B72-B891-F84618E48BBA}">
      <dgm:prSet/>
      <dgm:spPr/>
      <dgm:t>
        <a:bodyPr/>
        <a:lstStyle/>
        <a:p>
          <a:endParaRPr lang="en-US"/>
        </a:p>
      </dgm:t>
    </dgm:pt>
    <dgm:pt modelId="{296CE65B-EF3A-4B5B-92B2-B31BBBAFEC68}">
      <dgm:prSet phldrT="[Text]"/>
      <dgm:spPr>
        <a:solidFill>
          <a:schemeClr val="accent6"/>
        </a:solidFill>
      </dgm:spPr>
      <dgm:t>
        <a:bodyPr/>
        <a:lstStyle/>
        <a:p>
          <a:r>
            <a:rPr lang="en-US" dirty="0"/>
            <a:t>Instructional Service Hours based on needs and local capacity</a:t>
          </a:r>
        </a:p>
      </dgm:t>
    </dgm:pt>
    <dgm:pt modelId="{30922186-3174-4724-A809-F34C4A48F861}" type="parTrans" cxnId="{7955A814-6C4D-4377-9B41-2579A7774BED}">
      <dgm:prSet/>
      <dgm:spPr/>
      <dgm:t>
        <a:bodyPr/>
        <a:lstStyle/>
        <a:p>
          <a:endParaRPr lang="en-US"/>
        </a:p>
      </dgm:t>
    </dgm:pt>
    <dgm:pt modelId="{06483240-6B09-4E65-B230-D9F9932CEDD2}" type="sibTrans" cxnId="{7955A814-6C4D-4377-9B41-2579A7774BED}">
      <dgm:prSet/>
      <dgm:spPr/>
      <dgm:t>
        <a:bodyPr/>
        <a:lstStyle/>
        <a:p>
          <a:endParaRPr lang="en-US"/>
        </a:p>
      </dgm:t>
    </dgm:pt>
    <dgm:pt modelId="{349BD858-08BD-4004-899D-6C99701F293A}">
      <dgm:prSet phldrT="[Text]"/>
      <dgm:spPr>
        <a:solidFill>
          <a:schemeClr val="bg2"/>
        </a:solidFill>
      </dgm:spPr>
      <dgm:t>
        <a:bodyPr/>
        <a:lstStyle/>
        <a:p>
          <a:r>
            <a:rPr lang="en-US" dirty="0"/>
            <a:t>Support Services in response to needs and interests</a:t>
          </a:r>
        </a:p>
      </dgm:t>
    </dgm:pt>
    <dgm:pt modelId="{8A224862-3E8B-4BAE-8F2C-38449EEB560C}" type="parTrans" cxnId="{F3C2DE87-EFB5-4753-BDBA-66A8C5B72F44}">
      <dgm:prSet/>
      <dgm:spPr/>
      <dgm:t>
        <a:bodyPr/>
        <a:lstStyle/>
        <a:p>
          <a:endParaRPr lang="en-US"/>
        </a:p>
      </dgm:t>
    </dgm:pt>
    <dgm:pt modelId="{99132B3D-0B3C-4E42-A8F8-EA59C91E5DE0}" type="sibTrans" cxnId="{F3C2DE87-EFB5-4753-BDBA-66A8C5B72F44}">
      <dgm:prSet/>
      <dgm:spPr/>
      <dgm:t>
        <a:bodyPr/>
        <a:lstStyle/>
        <a:p>
          <a:endParaRPr lang="en-US"/>
        </a:p>
      </dgm:t>
    </dgm:pt>
    <dgm:pt modelId="{C4CB8CCD-7F54-43B8-BE83-6C96012AC9CC}">
      <dgm:prSet/>
      <dgm:spPr>
        <a:solidFill>
          <a:schemeClr val="accent6"/>
        </a:solidFill>
      </dgm:spPr>
      <dgm:t>
        <a:bodyPr/>
        <a:lstStyle/>
        <a:p>
          <a:r>
            <a:rPr lang="en-US" dirty="0"/>
            <a:t>Use OSY Profile to prompt discussion about student needs, interests, goals</a:t>
          </a:r>
        </a:p>
      </dgm:t>
    </dgm:pt>
    <dgm:pt modelId="{7E1D6841-F822-4AD4-B6CF-EBEBFCC74A7C}" type="parTrans" cxnId="{CB154131-F874-4355-AA83-93EAF3B39A91}">
      <dgm:prSet/>
      <dgm:spPr/>
      <dgm:t>
        <a:bodyPr/>
        <a:lstStyle/>
        <a:p>
          <a:endParaRPr lang="en-US"/>
        </a:p>
      </dgm:t>
    </dgm:pt>
    <dgm:pt modelId="{8F253E13-B511-45E0-B028-DABD4FBDE1A3}" type="sibTrans" cxnId="{CB154131-F874-4355-AA83-93EAF3B39A91}">
      <dgm:prSet/>
      <dgm:spPr/>
      <dgm:t>
        <a:bodyPr/>
        <a:lstStyle/>
        <a:p>
          <a:endParaRPr lang="en-US"/>
        </a:p>
      </dgm:t>
    </dgm:pt>
    <dgm:pt modelId="{0E46F7F7-5452-474F-84C5-7F71BFED3725}" type="pres">
      <dgm:prSet presAssocID="{9D4ABAE4-0A5C-4B94-85F9-DA44FD29680A}" presName="theList" presStyleCnt="0">
        <dgm:presLayoutVars>
          <dgm:dir/>
          <dgm:animLvl val="lvl"/>
          <dgm:resizeHandles val="exact"/>
        </dgm:presLayoutVars>
      </dgm:prSet>
      <dgm:spPr/>
    </dgm:pt>
    <dgm:pt modelId="{76630C78-6A9C-488F-A5B3-D216A3FD520E}" type="pres">
      <dgm:prSet presAssocID="{40A9F60E-BE9A-4D2E-8F44-A3E00C87F21F}" presName="compNode" presStyleCnt="0"/>
      <dgm:spPr/>
    </dgm:pt>
    <dgm:pt modelId="{C3934EA5-7EA9-4FA6-94D1-C82BFAFB2367}" type="pres">
      <dgm:prSet presAssocID="{40A9F60E-BE9A-4D2E-8F44-A3E00C87F21F}" presName="aNode" presStyleLbl="bgShp" presStyleIdx="0" presStyleCnt="3"/>
      <dgm:spPr/>
    </dgm:pt>
    <dgm:pt modelId="{9FC06625-6950-471D-8D18-24D5B9F16F6B}" type="pres">
      <dgm:prSet presAssocID="{40A9F60E-BE9A-4D2E-8F44-A3E00C87F21F}" presName="textNode" presStyleLbl="bgShp" presStyleIdx="0" presStyleCnt="3"/>
      <dgm:spPr/>
    </dgm:pt>
    <dgm:pt modelId="{7ACA8F14-33D0-4400-AE0D-398F6B977405}" type="pres">
      <dgm:prSet presAssocID="{40A9F60E-BE9A-4D2E-8F44-A3E00C87F21F}" presName="compChildNode" presStyleCnt="0"/>
      <dgm:spPr/>
    </dgm:pt>
    <dgm:pt modelId="{4B75FB78-9E25-4073-88F6-13E7D7527C3A}" type="pres">
      <dgm:prSet presAssocID="{40A9F60E-BE9A-4D2E-8F44-A3E00C87F21F}" presName="theInnerList" presStyleCnt="0"/>
      <dgm:spPr/>
    </dgm:pt>
    <dgm:pt modelId="{A9914C52-5BB4-4F36-B21F-E43E67A01E89}" type="pres">
      <dgm:prSet presAssocID="{B2D33A3A-73B1-47EE-BF97-A9EDD62BD7F5}" presName="childNode" presStyleLbl="node1" presStyleIdx="0" presStyleCnt="9">
        <dgm:presLayoutVars>
          <dgm:bulletEnabled val="1"/>
        </dgm:presLayoutVars>
      </dgm:prSet>
      <dgm:spPr/>
    </dgm:pt>
    <dgm:pt modelId="{CAD82476-B98A-4BD9-B57B-82FF5A79F068}" type="pres">
      <dgm:prSet presAssocID="{B2D33A3A-73B1-47EE-BF97-A9EDD62BD7F5}" presName="aSpace2" presStyleCnt="0"/>
      <dgm:spPr/>
    </dgm:pt>
    <dgm:pt modelId="{6D0095BE-C599-4D72-8B8D-633A121ED7AE}" type="pres">
      <dgm:prSet presAssocID="{FA2C3EEA-598B-495E-9655-6838218837C6}" presName="childNode" presStyleLbl="node1" presStyleIdx="1" presStyleCnt="9">
        <dgm:presLayoutVars>
          <dgm:bulletEnabled val="1"/>
        </dgm:presLayoutVars>
      </dgm:prSet>
      <dgm:spPr/>
    </dgm:pt>
    <dgm:pt modelId="{7E01ED7B-FFF2-4805-BB10-1824B3D4D8A4}" type="pres">
      <dgm:prSet presAssocID="{FA2C3EEA-598B-495E-9655-6838218837C6}" presName="aSpace2" presStyleCnt="0"/>
      <dgm:spPr/>
    </dgm:pt>
    <dgm:pt modelId="{AB8569AA-B030-4314-932B-87C605E7CA3F}" type="pres">
      <dgm:prSet presAssocID="{CC95D8C1-ED15-4CAE-AE81-3EA0E243AA63}" presName="childNode" presStyleLbl="node1" presStyleIdx="2" presStyleCnt="9">
        <dgm:presLayoutVars>
          <dgm:bulletEnabled val="1"/>
        </dgm:presLayoutVars>
      </dgm:prSet>
      <dgm:spPr/>
    </dgm:pt>
    <dgm:pt modelId="{BDD3C996-D955-4744-BAC1-3A4F15336631}" type="pres">
      <dgm:prSet presAssocID="{40A9F60E-BE9A-4D2E-8F44-A3E00C87F21F}" presName="aSpace" presStyleCnt="0"/>
      <dgm:spPr/>
    </dgm:pt>
    <dgm:pt modelId="{A5C5FCB2-8FE1-49EE-A6C3-7A2CFA6A31D0}" type="pres">
      <dgm:prSet presAssocID="{E3F591BC-C8D8-4D6D-B4C0-CB8CCB94E537}" presName="compNode" presStyleCnt="0"/>
      <dgm:spPr/>
    </dgm:pt>
    <dgm:pt modelId="{2B5F8345-B8F4-4CA8-9953-8E72FB16CD74}" type="pres">
      <dgm:prSet presAssocID="{E3F591BC-C8D8-4D6D-B4C0-CB8CCB94E537}" presName="aNode" presStyleLbl="bgShp" presStyleIdx="1" presStyleCnt="3"/>
      <dgm:spPr/>
    </dgm:pt>
    <dgm:pt modelId="{EC4F1F19-D989-4560-8180-0C57253D262F}" type="pres">
      <dgm:prSet presAssocID="{E3F591BC-C8D8-4D6D-B4C0-CB8CCB94E537}" presName="textNode" presStyleLbl="bgShp" presStyleIdx="1" presStyleCnt="3"/>
      <dgm:spPr/>
    </dgm:pt>
    <dgm:pt modelId="{406B509D-E74C-4607-86CF-C95DE194F441}" type="pres">
      <dgm:prSet presAssocID="{E3F591BC-C8D8-4D6D-B4C0-CB8CCB94E537}" presName="compChildNode" presStyleCnt="0"/>
      <dgm:spPr/>
    </dgm:pt>
    <dgm:pt modelId="{DFA7F81F-1BE1-4FC2-9989-B73E5AE71099}" type="pres">
      <dgm:prSet presAssocID="{E3F591BC-C8D8-4D6D-B4C0-CB8CCB94E537}" presName="theInnerList" presStyleCnt="0"/>
      <dgm:spPr/>
    </dgm:pt>
    <dgm:pt modelId="{C024D884-166A-46EA-8937-F8E0561F3FFA}" type="pres">
      <dgm:prSet presAssocID="{6C8A6D55-CB05-4783-A32E-AFA7A12DCEE5}" presName="childNode" presStyleLbl="node1" presStyleIdx="3" presStyleCnt="9">
        <dgm:presLayoutVars>
          <dgm:bulletEnabled val="1"/>
        </dgm:presLayoutVars>
      </dgm:prSet>
      <dgm:spPr/>
    </dgm:pt>
    <dgm:pt modelId="{EBC22494-C6E7-42F5-A7E0-AE6BB166572A}" type="pres">
      <dgm:prSet presAssocID="{6C8A6D55-CB05-4783-A32E-AFA7A12DCEE5}" presName="aSpace2" presStyleCnt="0"/>
      <dgm:spPr/>
    </dgm:pt>
    <dgm:pt modelId="{8B159180-2107-439E-953E-7FFDA72F23EF}" type="pres">
      <dgm:prSet presAssocID="{C4CB8CCD-7F54-43B8-BE83-6C96012AC9CC}" presName="childNode" presStyleLbl="node1" presStyleIdx="4" presStyleCnt="9">
        <dgm:presLayoutVars>
          <dgm:bulletEnabled val="1"/>
        </dgm:presLayoutVars>
      </dgm:prSet>
      <dgm:spPr/>
    </dgm:pt>
    <dgm:pt modelId="{2DFC5908-AD1D-4F79-8DF1-ADF87172662B}" type="pres">
      <dgm:prSet presAssocID="{C4CB8CCD-7F54-43B8-BE83-6C96012AC9CC}" presName="aSpace2" presStyleCnt="0"/>
      <dgm:spPr/>
    </dgm:pt>
    <dgm:pt modelId="{B49C2299-0958-4BE0-BC16-88F4F1003650}" type="pres">
      <dgm:prSet presAssocID="{296CE65B-EF3A-4B5B-92B2-B31BBBAFEC68}" presName="childNode" presStyleLbl="node1" presStyleIdx="5" presStyleCnt="9">
        <dgm:presLayoutVars>
          <dgm:bulletEnabled val="1"/>
        </dgm:presLayoutVars>
      </dgm:prSet>
      <dgm:spPr/>
    </dgm:pt>
    <dgm:pt modelId="{0BCB8546-0389-49AE-9975-42EC465C3544}" type="pres">
      <dgm:prSet presAssocID="{E3F591BC-C8D8-4D6D-B4C0-CB8CCB94E537}" presName="aSpace" presStyleCnt="0"/>
      <dgm:spPr/>
    </dgm:pt>
    <dgm:pt modelId="{8B00CF97-6AD9-4F66-98C1-1B73CC320E44}" type="pres">
      <dgm:prSet presAssocID="{228F1915-6E3B-43BD-8208-F10D77F2B842}" presName="compNode" presStyleCnt="0"/>
      <dgm:spPr/>
    </dgm:pt>
    <dgm:pt modelId="{E2830565-D135-4362-975A-8C3CFD532654}" type="pres">
      <dgm:prSet presAssocID="{228F1915-6E3B-43BD-8208-F10D77F2B842}" presName="aNode" presStyleLbl="bgShp" presStyleIdx="2" presStyleCnt="3"/>
      <dgm:spPr/>
    </dgm:pt>
    <dgm:pt modelId="{F0737E23-0C99-4134-814A-66B4CCF07806}" type="pres">
      <dgm:prSet presAssocID="{228F1915-6E3B-43BD-8208-F10D77F2B842}" presName="textNode" presStyleLbl="bgShp" presStyleIdx="2" presStyleCnt="3"/>
      <dgm:spPr/>
    </dgm:pt>
    <dgm:pt modelId="{2EEB9689-3508-4DAB-86BC-3B425EC9E194}" type="pres">
      <dgm:prSet presAssocID="{228F1915-6E3B-43BD-8208-F10D77F2B842}" presName="compChildNode" presStyleCnt="0"/>
      <dgm:spPr/>
    </dgm:pt>
    <dgm:pt modelId="{50446EF1-08F4-4358-BA60-67DC97FBA679}" type="pres">
      <dgm:prSet presAssocID="{228F1915-6E3B-43BD-8208-F10D77F2B842}" presName="theInnerList" presStyleCnt="0"/>
      <dgm:spPr/>
    </dgm:pt>
    <dgm:pt modelId="{E080DBFF-0845-4C38-BEF9-1E1DA8844485}" type="pres">
      <dgm:prSet presAssocID="{5B727108-13A4-42E4-944B-DDD49965F938}" presName="childNode" presStyleLbl="node1" presStyleIdx="6" presStyleCnt="9" custLinFactY="98765" custLinFactNeighborX="1505" custLinFactNeighborY="100000">
        <dgm:presLayoutVars>
          <dgm:bulletEnabled val="1"/>
        </dgm:presLayoutVars>
      </dgm:prSet>
      <dgm:spPr/>
    </dgm:pt>
    <dgm:pt modelId="{59ADE18C-54F4-4155-A1D8-455B5FF6983F}" type="pres">
      <dgm:prSet presAssocID="{5B727108-13A4-42E4-944B-DDD49965F938}" presName="aSpace2" presStyleCnt="0"/>
      <dgm:spPr/>
    </dgm:pt>
    <dgm:pt modelId="{A8A1B4BC-5572-4E7E-8F3D-3AF288E38CBA}" type="pres">
      <dgm:prSet presAssocID="{349BD858-08BD-4004-899D-6C99701F293A}" presName="childNode" presStyleLbl="node1" presStyleIdx="7" presStyleCnt="9" custLinFactY="100000" custLinFactNeighborX="819" custLinFactNeighborY="108907">
        <dgm:presLayoutVars>
          <dgm:bulletEnabled val="1"/>
        </dgm:presLayoutVars>
      </dgm:prSet>
      <dgm:spPr/>
    </dgm:pt>
    <dgm:pt modelId="{48393859-524C-4B53-A3C7-EFA9AA8CA92D}" type="pres">
      <dgm:prSet presAssocID="{349BD858-08BD-4004-899D-6C99701F293A}" presName="aSpace2" presStyleCnt="0"/>
      <dgm:spPr/>
    </dgm:pt>
    <dgm:pt modelId="{05D9628D-CEC8-47BD-879F-CE5EA2967CA1}" type="pres">
      <dgm:prSet presAssocID="{A2ABE662-9B77-4F17-B458-D0FE76BAC797}" presName="childNode" presStyleLbl="node1" presStyleIdx="8" presStyleCnt="9" custLinFactY="-200000" custLinFactNeighborX="-409" custLinFactNeighborY="-208067">
        <dgm:presLayoutVars>
          <dgm:bulletEnabled val="1"/>
        </dgm:presLayoutVars>
      </dgm:prSet>
      <dgm:spPr/>
    </dgm:pt>
  </dgm:ptLst>
  <dgm:cxnLst>
    <dgm:cxn modelId="{FF018D01-0ABF-4769-B632-4126C1B455B6}" type="presOf" srcId="{E3F591BC-C8D8-4D6D-B4C0-CB8CCB94E537}" destId="{EC4F1F19-D989-4560-8180-0C57253D262F}" srcOrd="1" destOrd="0" presId="urn:microsoft.com/office/officeart/2005/8/layout/lProcess2"/>
    <dgm:cxn modelId="{F5229E08-74A2-4D60-A9B2-3F1F0E325256}" type="presOf" srcId="{A2ABE662-9B77-4F17-B458-D0FE76BAC797}" destId="{05D9628D-CEC8-47BD-879F-CE5EA2967CA1}" srcOrd="0" destOrd="0" presId="urn:microsoft.com/office/officeart/2005/8/layout/lProcess2"/>
    <dgm:cxn modelId="{A9492C09-A589-467F-BB32-B5309A94C97C}" srcId="{9D4ABAE4-0A5C-4B94-85F9-DA44FD29680A}" destId="{228F1915-6E3B-43BD-8208-F10D77F2B842}" srcOrd="2" destOrd="0" parTransId="{C4A5EADC-50D8-404B-98F1-B1B83F054FBC}" sibTransId="{95F09C78-A5CF-40EA-AB9B-4B786F531940}"/>
    <dgm:cxn modelId="{9D7E6812-648A-4167-B410-79BB91BA6B73}" type="presOf" srcId="{FA2C3EEA-598B-495E-9655-6838218837C6}" destId="{6D0095BE-C599-4D72-8B8D-633A121ED7AE}" srcOrd="0" destOrd="0" presId="urn:microsoft.com/office/officeart/2005/8/layout/lProcess2"/>
    <dgm:cxn modelId="{DF877314-B4CD-494D-B918-5C0F94583960}" srcId="{E3F591BC-C8D8-4D6D-B4C0-CB8CCB94E537}" destId="{6C8A6D55-CB05-4783-A32E-AFA7A12DCEE5}" srcOrd="0" destOrd="0" parTransId="{15721B03-FEC5-46B0-B0B3-AAABF0DB5D55}" sibTransId="{CCDFCF7E-29A3-44DA-BE23-89DE16F3E464}"/>
    <dgm:cxn modelId="{7955A814-6C4D-4377-9B41-2579A7774BED}" srcId="{E3F591BC-C8D8-4D6D-B4C0-CB8CCB94E537}" destId="{296CE65B-EF3A-4B5B-92B2-B31BBBAFEC68}" srcOrd="2" destOrd="0" parTransId="{30922186-3174-4724-A809-F34C4A48F861}" sibTransId="{06483240-6B09-4E65-B230-D9F9932CEDD2}"/>
    <dgm:cxn modelId="{16DE991C-004B-4B72-B891-F84618E48BBA}" srcId="{40A9F60E-BE9A-4D2E-8F44-A3E00C87F21F}" destId="{CC95D8C1-ED15-4CAE-AE81-3EA0E243AA63}" srcOrd="2" destOrd="0" parTransId="{30613EDB-EC58-4AAE-AC21-1E940511910B}" sibTransId="{55A297CF-FF32-4ED5-B61E-4C50015B736B}"/>
    <dgm:cxn modelId="{BC047028-CAE6-4D45-B921-E1CECA4AD92E}" type="presOf" srcId="{6C8A6D55-CB05-4783-A32E-AFA7A12DCEE5}" destId="{C024D884-166A-46EA-8937-F8E0561F3FFA}" srcOrd="0" destOrd="0" presId="urn:microsoft.com/office/officeart/2005/8/layout/lProcess2"/>
    <dgm:cxn modelId="{CB154131-F874-4355-AA83-93EAF3B39A91}" srcId="{E3F591BC-C8D8-4D6D-B4C0-CB8CCB94E537}" destId="{C4CB8CCD-7F54-43B8-BE83-6C96012AC9CC}" srcOrd="1" destOrd="0" parTransId="{7E1D6841-F822-4AD4-B6CF-EBEBFCC74A7C}" sibTransId="{8F253E13-B511-45E0-B028-DABD4FBDE1A3}"/>
    <dgm:cxn modelId="{39BD8A41-0CFD-43B1-B19C-5BA60B630171}" srcId="{228F1915-6E3B-43BD-8208-F10D77F2B842}" destId="{5B727108-13A4-42E4-944B-DDD49965F938}" srcOrd="0" destOrd="0" parTransId="{77FA94FF-C847-4ADD-8FEE-6231D427F781}" sibTransId="{BE6B4117-9F06-4744-A080-9D9349602D2F}"/>
    <dgm:cxn modelId="{1BF64443-D915-41DD-83B7-7E564FB95EC2}" type="presOf" srcId="{B2D33A3A-73B1-47EE-BF97-A9EDD62BD7F5}" destId="{A9914C52-5BB4-4F36-B21F-E43E67A01E89}" srcOrd="0" destOrd="0" presId="urn:microsoft.com/office/officeart/2005/8/layout/lProcess2"/>
    <dgm:cxn modelId="{CD218E44-42D1-4305-9BD8-1755FBFE5A6E}" srcId="{40A9F60E-BE9A-4D2E-8F44-A3E00C87F21F}" destId="{B2D33A3A-73B1-47EE-BF97-A9EDD62BD7F5}" srcOrd="0" destOrd="0" parTransId="{B931907E-57BD-4FDA-A84D-D03A28AA8482}" sibTransId="{B7BC8560-FDA7-4FEF-ABBB-38756093FDB3}"/>
    <dgm:cxn modelId="{61B41248-DFC0-453B-9E2D-83D66C82CCE4}" srcId="{9D4ABAE4-0A5C-4B94-85F9-DA44FD29680A}" destId="{E3F591BC-C8D8-4D6D-B4C0-CB8CCB94E537}" srcOrd="1" destOrd="0" parTransId="{818338E5-078F-419C-9F35-342F64C15BD5}" sibTransId="{230F9606-BFFE-4DBE-83C4-5442E640D141}"/>
    <dgm:cxn modelId="{A3A46648-CDD4-4989-9E8E-E4C72DF54383}" srcId="{228F1915-6E3B-43BD-8208-F10D77F2B842}" destId="{A2ABE662-9B77-4F17-B458-D0FE76BAC797}" srcOrd="2" destOrd="0" parTransId="{0A772320-D5DA-4D62-94D4-52BF35BDB425}" sibTransId="{133CBEBF-E779-4D24-9F96-CF67CE4E3239}"/>
    <dgm:cxn modelId="{5580E54C-6E0E-465B-AC1F-2DF0719357A8}" type="presOf" srcId="{C4CB8CCD-7F54-43B8-BE83-6C96012AC9CC}" destId="{8B159180-2107-439E-953E-7FFDA72F23EF}" srcOrd="0" destOrd="0" presId="urn:microsoft.com/office/officeart/2005/8/layout/lProcess2"/>
    <dgm:cxn modelId="{FD227571-1E1B-41DD-A2A5-C8337EF72A7B}" type="presOf" srcId="{40A9F60E-BE9A-4D2E-8F44-A3E00C87F21F}" destId="{C3934EA5-7EA9-4FA6-94D1-C82BFAFB2367}" srcOrd="0" destOrd="0" presId="urn:microsoft.com/office/officeart/2005/8/layout/lProcess2"/>
    <dgm:cxn modelId="{6CE4C17C-8F4D-4878-9846-D6CED9D08E47}" type="presOf" srcId="{228F1915-6E3B-43BD-8208-F10D77F2B842}" destId="{F0737E23-0C99-4134-814A-66B4CCF07806}" srcOrd="1" destOrd="0" presId="urn:microsoft.com/office/officeart/2005/8/layout/lProcess2"/>
    <dgm:cxn modelId="{A377037D-B7CE-471E-BF4C-98DB89203EFD}" type="presOf" srcId="{9D4ABAE4-0A5C-4B94-85F9-DA44FD29680A}" destId="{0E46F7F7-5452-474F-84C5-7F71BFED3725}" srcOrd="0" destOrd="0" presId="urn:microsoft.com/office/officeart/2005/8/layout/lProcess2"/>
    <dgm:cxn modelId="{F3C2DE87-EFB5-4753-BDBA-66A8C5B72F44}" srcId="{228F1915-6E3B-43BD-8208-F10D77F2B842}" destId="{349BD858-08BD-4004-899D-6C99701F293A}" srcOrd="1" destOrd="0" parTransId="{8A224862-3E8B-4BAE-8F2C-38449EEB560C}" sibTransId="{99132B3D-0B3C-4E42-A8F8-EA59C91E5DE0}"/>
    <dgm:cxn modelId="{FB73F49C-D98C-41FA-B27A-72F882709C99}" type="presOf" srcId="{5B727108-13A4-42E4-944B-DDD49965F938}" destId="{E080DBFF-0845-4C38-BEF9-1E1DA8844485}" srcOrd="0" destOrd="0" presId="urn:microsoft.com/office/officeart/2005/8/layout/lProcess2"/>
    <dgm:cxn modelId="{5BDA07B6-EC9D-4AEF-85F7-3D9C2CDB509F}" type="presOf" srcId="{CC95D8C1-ED15-4CAE-AE81-3EA0E243AA63}" destId="{AB8569AA-B030-4314-932B-87C605E7CA3F}" srcOrd="0" destOrd="0" presId="urn:microsoft.com/office/officeart/2005/8/layout/lProcess2"/>
    <dgm:cxn modelId="{3AFFF0BB-179D-4EFD-937A-C4B68753EABB}" type="presOf" srcId="{349BD858-08BD-4004-899D-6C99701F293A}" destId="{A8A1B4BC-5572-4E7E-8F3D-3AF288E38CBA}" srcOrd="0" destOrd="0" presId="urn:microsoft.com/office/officeart/2005/8/layout/lProcess2"/>
    <dgm:cxn modelId="{F36435C3-D8CD-4F49-A03F-25B478D2315E}" type="presOf" srcId="{40A9F60E-BE9A-4D2E-8F44-A3E00C87F21F}" destId="{9FC06625-6950-471D-8D18-24D5B9F16F6B}" srcOrd="1" destOrd="0" presId="urn:microsoft.com/office/officeart/2005/8/layout/lProcess2"/>
    <dgm:cxn modelId="{76E48FC3-60B1-4D2F-9861-7FB1CC12A33A}" type="presOf" srcId="{E3F591BC-C8D8-4D6D-B4C0-CB8CCB94E537}" destId="{2B5F8345-B8F4-4CA8-9953-8E72FB16CD74}" srcOrd="0" destOrd="0" presId="urn:microsoft.com/office/officeart/2005/8/layout/lProcess2"/>
    <dgm:cxn modelId="{663375C9-E184-4851-88D6-A389D0854776}" srcId="{40A9F60E-BE9A-4D2E-8F44-A3E00C87F21F}" destId="{FA2C3EEA-598B-495E-9655-6838218837C6}" srcOrd="1" destOrd="0" parTransId="{1AA44CBA-093D-48ED-AD80-927F802A85CA}" sibTransId="{AF1B7E40-D9DE-45CE-93C1-5808C020522D}"/>
    <dgm:cxn modelId="{2CB36AEF-CCB8-45D5-B189-0F13390DDF4C}" type="presOf" srcId="{228F1915-6E3B-43BD-8208-F10D77F2B842}" destId="{E2830565-D135-4362-975A-8C3CFD532654}" srcOrd="0" destOrd="0" presId="urn:microsoft.com/office/officeart/2005/8/layout/lProcess2"/>
    <dgm:cxn modelId="{41C766F5-92DF-4C09-A33D-3A6D00EA42DC}" type="presOf" srcId="{296CE65B-EF3A-4B5B-92B2-B31BBBAFEC68}" destId="{B49C2299-0958-4BE0-BC16-88F4F1003650}" srcOrd="0" destOrd="0" presId="urn:microsoft.com/office/officeart/2005/8/layout/lProcess2"/>
    <dgm:cxn modelId="{6D320EFF-3726-40CB-B498-2E81C5E600FA}" srcId="{9D4ABAE4-0A5C-4B94-85F9-DA44FD29680A}" destId="{40A9F60E-BE9A-4D2E-8F44-A3E00C87F21F}" srcOrd="0" destOrd="0" parTransId="{084F2DAA-CB5D-48E5-A974-989A9590CE14}" sibTransId="{324DE866-19A1-4EF9-B74C-DE33559033C7}"/>
    <dgm:cxn modelId="{546EFE4E-32C9-44FE-97EC-27D2318BA3F5}" type="presParOf" srcId="{0E46F7F7-5452-474F-84C5-7F71BFED3725}" destId="{76630C78-6A9C-488F-A5B3-D216A3FD520E}" srcOrd="0" destOrd="0" presId="urn:microsoft.com/office/officeart/2005/8/layout/lProcess2"/>
    <dgm:cxn modelId="{377F1B47-5F88-4604-BAA2-0D2BEF5A1376}" type="presParOf" srcId="{76630C78-6A9C-488F-A5B3-D216A3FD520E}" destId="{C3934EA5-7EA9-4FA6-94D1-C82BFAFB2367}" srcOrd="0" destOrd="0" presId="urn:microsoft.com/office/officeart/2005/8/layout/lProcess2"/>
    <dgm:cxn modelId="{4EF978E1-B338-4DB1-BA30-2D668DAF8B64}" type="presParOf" srcId="{76630C78-6A9C-488F-A5B3-D216A3FD520E}" destId="{9FC06625-6950-471D-8D18-24D5B9F16F6B}" srcOrd="1" destOrd="0" presId="urn:microsoft.com/office/officeart/2005/8/layout/lProcess2"/>
    <dgm:cxn modelId="{7C26F17F-1168-4E5A-80ED-388A67F11687}" type="presParOf" srcId="{76630C78-6A9C-488F-A5B3-D216A3FD520E}" destId="{7ACA8F14-33D0-4400-AE0D-398F6B977405}" srcOrd="2" destOrd="0" presId="urn:microsoft.com/office/officeart/2005/8/layout/lProcess2"/>
    <dgm:cxn modelId="{3CC89DAD-DC3E-4CA9-9F69-67913C133500}" type="presParOf" srcId="{7ACA8F14-33D0-4400-AE0D-398F6B977405}" destId="{4B75FB78-9E25-4073-88F6-13E7D7527C3A}" srcOrd="0" destOrd="0" presId="urn:microsoft.com/office/officeart/2005/8/layout/lProcess2"/>
    <dgm:cxn modelId="{7BE7DE5D-93B8-4E36-9F7D-F4FA46A1EACA}" type="presParOf" srcId="{4B75FB78-9E25-4073-88F6-13E7D7527C3A}" destId="{A9914C52-5BB4-4F36-B21F-E43E67A01E89}" srcOrd="0" destOrd="0" presId="urn:microsoft.com/office/officeart/2005/8/layout/lProcess2"/>
    <dgm:cxn modelId="{556E60A4-D49D-4587-AB38-4054E3A368F7}" type="presParOf" srcId="{4B75FB78-9E25-4073-88F6-13E7D7527C3A}" destId="{CAD82476-B98A-4BD9-B57B-82FF5A79F068}" srcOrd="1" destOrd="0" presId="urn:microsoft.com/office/officeart/2005/8/layout/lProcess2"/>
    <dgm:cxn modelId="{57AAD115-072C-4D4C-A014-8AA62CAE57CF}" type="presParOf" srcId="{4B75FB78-9E25-4073-88F6-13E7D7527C3A}" destId="{6D0095BE-C599-4D72-8B8D-633A121ED7AE}" srcOrd="2" destOrd="0" presId="urn:microsoft.com/office/officeart/2005/8/layout/lProcess2"/>
    <dgm:cxn modelId="{9B05905E-667D-42DF-8333-024C67BAEE32}" type="presParOf" srcId="{4B75FB78-9E25-4073-88F6-13E7D7527C3A}" destId="{7E01ED7B-FFF2-4805-BB10-1824B3D4D8A4}" srcOrd="3" destOrd="0" presId="urn:microsoft.com/office/officeart/2005/8/layout/lProcess2"/>
    <dgm:cxn modelId="{4DC5CBFC-BF45-4602-99C1-C1D07265B02B}" type="presParOf" srcId="{4B75FB78-9E25-4073-88F6-13E7D7527C3A}" destId="{AB8569AA-B030-4314-932B-87C605E7CA3F}" srcOrd="4" destOrd="0" presId="urn:microsoft.com/office/officeart/2005/8/layout/lProcess2"/>
    <dgm:cxn modelId="{F315DA23-D458-483C-8C01-7DFA733677B2}" type="presParOf" srcId="{0E46F7F7-5452-474F-84C5-7F71BFED3725}" destId="{BDD3C996-D955-4744-BAC1-3A4F15336631}" srcOrd="1" destOrd="0" presId="urn:microsoft.com/office/officeart/2005/8/layout/lProcess2"/>
    <dgm:cxn modelId="{595F0941-8853-4FAD-B8E6-2742702D09D9}" type="presParOf" srcId="{0E46F7F7-5452-474F-84C5-7F71BFED3725}" destId="{A5C5FCB2-8FE1-49EE-A6C3-7A2CFA6A31D0}" srcOrd="2" destOrd="0" presId="urn:microsoft.com/office/officeart/2005/8/layout/lProcess2"/>
    <dgm:cxn modelId="{3B2655FF-2941-4B8B-AFB2-1818DED6846B}" type="presParOf" srcId="{A5C5FCB2-8FE1-49EE-A6C3-7A2CFA6A31D0}" destId="{2B5F8345-B8F4-4CA8-9953-8E72FB16CD74}" srcOrd="0" destOrd="0" presId="urn:microsoft.com/office/officeart/2005/8/layout/lProcess2"/>
    <dgm:cxn modelId="{0F5DE3A8-8BAD-422C-A3A3-3BFFC7D9D600}" type="presParOf" srcId="{A5C5FCB2-8FE1-49EE-A6C3-7A2CFA6A31D0}" destId="{EC4F1F19-D989-4560-8180-0C57253D262F}" srcOrd="1" destOrd="0" presId="urn:microsoft.com/office/officeart/2005/8/layout/lProcess2"/>
    <dgm:cxn modelId="{7D1BD38F-1D40-460C-AEC1-C3BA0E7A26D5}" type="presParOf" srcId="{A5C5FCB2-8FE1-49EE-A6C3-7A2CFA6A31D0}" destId="{406B509D-E74C-4607-86CF-C95DE194F441}" srcOrd="2" destOrd="0" presId="urn:microsoft.com/office/officeart/2005/8/layout/lProcess2"/>
    <dgm:cxn modelId="{F997A754-DFCF-4EA3-9B40-187EB548B94B}" type="presParOf" srcId="{406B509D-E74C-4607-86CF-C95DE194F441}" destId="{DFA7F81F-1BE1-4FC2-9989-B73E5AE71099}" srcOrd="0" destOrd="0" presId="urn:microsoft.com/office/officeart/2005/8/layout/lProcess2"/>
    <dgm:cxn modelId="{34C068C4-6A01-49FB-8669-EE01377D6695}" type="presParOf" srcId="{DFA7F81F-1BE1-4FC2-9989-B73E5AE71099}" destId="{C024D884-166A-46EA-8937-F8E0561F3FFA}" srcOrd="0" destOrd="0" presId="urn:microsoft.com/office/officeart/2005/8/layout/lProcess2"/>
    <dgm:cxn modelId="{3787B6C2-7BD9-4827-9D96-99E9EE32CA3C}" type="presParOf" srcId="{DFA7F81F-1BE1-4FC2-9989-B73E5AE71099}" destId="{EBC22494-C6E7-42F5-A7E0-AE6BB166572A}" srcOrd="1" destOrd="0" presId="urn:microsoft.com/office/officeart/2005/8/layout/lProcess2"/>
    <dgm:cxn modelId="{CB4AA1E2-D6B3-4217-A755-3FA2A16A805E}" type="presParOf" srcId="{DFA7F81F-1BE1-4FC2-9989-B73E5AE71099}" destId="{8B159180-2107-439E-953E-7FFDA72F23EF}" srcOrd="2" destOrd="0" presId="urn:microsoft.com/office/officeart/2005/8/layout/lProcess2"/>
    <dgm:cxn modelId="{C9078213-0761-4519-A456-B91193337248}" type="presParOf" srcId="{DFA7F81F-1BE1-4FC2-9989-B73E5AE71099}" destId="{2DFC5908-AD1D-4F79-8DF1-ADF87172662B}" srcOrd="3" destOrd="0" presId="urn:microsoft.com/office/officeart/2005/8/layout/lProcess2"/>
    <dgm:cxn modelId="{138D2719-AC21-45A5-81E9-A6A8141AF9F5}" type="presParOf" srcId="{DFA7F81F-1BE1-4FC2-9989-B73E5AE71099}" destId="{B49C2299-0958-4BE0-BC16-88F4F1003650}" srcOrd="4" destOrd="0" presId="urn:microsoft.com/office/officeart/2005/8/layout/lProcess2"/>
    <dgm:cxn modelId="{CBA2CEFB-73D8-4C97-8602-BF5C1E117FE5}" type="presParOf" srcId="{0E46F7F7-5452-474F-84C5-7F71BFED3725}" destId="{0BCB8546-0389-49AE-9975-42EC465C3544}" srcOrd="3" destOrd="0" presId="urn:microsoft.com/office/officeart/2005/8/layout/lProcess2"/>
    <dgm:cxn modelId="{5BC1077A-ABBB-4885-BED2-6290819A5C04}" type="presParOf" srcId="{0E46F7F7-5452-474F-84C5-7F71BFED3725}" destId="{8B00CF97-6AD9-4F66-98C1-1B73CC320E44}" srcOrd="4" destOrd="0" presId="urn:microsoft.com/office/officeart/2005/8/layout/lProcess2"/>
    <dgm:cxn modelId="{D6B0AA1A-0E32-4AA5-B0F0-501AF3D14034}" type="presParOf" srcId="{8B00CF97-6AD9-4F66-98C1-1B73CC320E44}" destId="{E2830565-D135-4362-975A-8C3CFD532654}" srcOrd="0" destOrd="0" presId="urn:microsoft.com/office/officeart/2005/8/layout/lProcess2"/>
    <dgm:cxn modelId="{172B6414-712D-42EE-A47A-14A9BBB4DCCE}" type="presParOf" srcId="{8B00CF97-6AD9-4F66-98C1-1B73CC320E44}" destId="{F0737E23-0C99-4134-814A-66B4CCF07806}" srcOrd="1" destOrd="0" presId="urn:microsoft.com/office/officeart/2005/8/layout/lProcess2"/>
    <dgm:cxn modelId="{6DF09A99-E0A7-402D-A89F-55C91CD9179D}" type="presParOf" srcId="{8B00CF97-6AD9-4F66-98C1-1B73CC320E44}" destId="{2EEB9689-3508-4DAB-86BC-3B425EC9E194}" srcOrd="2" destOrd="0" presId="urn:microsoft.com/office/officeart/2005/8/layout/lProcess2"/>
    <dgm:cxn modelId="{ED522206-62A4-4988-8E5F-454D266D39A9}" type="presParOf" srcId="{2EEB9689-3508-4DAB-86BC-3B425EC9E194}" destId="{50446EF1-08F4-4358-BA60-67DC97FBA679}" srcOrd="0" destOrd="0" presId="urn:microsoft.com/office/officeart/2005/8/layout/lProcess2"/>
    <dgm:cxn modelId="{A58A84A1-86A1-496D-A2E6-00BFF9ED9B28}" type="presParOf" srcId="{50446EF1-08F4-4358-BA60-67DC97FBA679}" destId="{E080DBFF-0845-4C38-BEF9-1E1DA8844485}" srcOrd="0" destOrd="0" presId="urn:microsoft.com/office/officeart/2005/8/layout/lProcess2"/>
    <dgm:cxn modelId="{E75E2CE0-1935-438F-91A4-EB0C55D5E161}" type="presParOf" srcId="{50446EF1-08F4-4358-BA60-67DC97FBA679}" destId="{59ADE18C-54F4-4155-A1D8-455B5FF6983F}" srcOrd="1" destOrd="0" presId="urn:microsoft.com/office/officeart/2005/8/layout/lProcess2"/>
    <dgm:cxn modelId="{B629C6CD-553B-4902-B1BE-462DC7752A62}" type="presParOf" srcId="{50446EF1-08F4-4358-BA60-67DC97FBA679}" destId="{A8A1B4BC-5572-4E7E-8F3D-3AF288E38CBA}" srcOrd="2" destOrd="0" presId="urn:microsoft.com/office/officeart/2005/8/layout/lProcess2"/>
    <dgm:cxn modelId="{80A243CF-0CFD-48B4-9D61-C7B7EEF27519}" type="presParOf" srcId="{50446EF1-08F4-4358-BA60-67DC97FBA679}" destId="{48393859-524C-4B53-A3C7-EFA9AA8CA92D}" srcOrd="3" destOrd="0" presId="urn:microsoft.com/office/officeart/2005/8/layout/lProcess2"/>
    <dgm:cxn modelId="{F2FC17EB-6F97-484F-9342-7C39E3424B81}" type="presParOf" srcId="{50446EF1-08F4-4358-BA60-67DC97FBA679}" destId="{05D9628D-CEC8-47BD-879F-CE5EA2967CA1}" srcOrd="4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934EA5-7EA9-4FA6-94D1-C82BFAFB2367}">
      <dsp:nvSpPr>
        <dsp:cNvPr id="0" name=""/>
        <dsp:cNvSpPr/>
      </dsp:nvSpPr>
      <dsp:spPr>
        <a:xfrm>
          <a:off x="933" y="0"/>
          <a:ext cx="2427149" cy="430158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Level 3 (PFS)</a:t>
          </a:r>
        </a:p>
      </dsp:txBody>
      <dsp:txXfrm>
        <a:off x="933" y="0"/>
        <a:ext cx="2427149" cy="1290474"/>
      </dsp:txXfrm>
    </dsp:sp>
    <dsp:sp modelId="{A9914C52-5BB4-4F36-B21F-E43E67A01E89}">
      <dsp:nvSpPr>
        <dsp:cNvPr id="0" name=""/>
        <dsp:cNvSpPr/>
      </dsp:nvSpPr>
      <dsp:spPr>
        <a:xfrm>
          <a:off x="243648" y="1291734"/>
          <a:ext cx="1941719" cy="12969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40005" rIns="5334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Instructional Service in either: ELA or Math</a:t>
          </a:r>
        </a:p>
      </dsp:txBody>
      <dsp:txXfrm>
        <a:off x="281635" y="1329721"/>
        <a:ext cx="1865745" cy="1221011"/>
      </dsp:txXfrm>
    </dsp:sp>
    <dsp:sp modelId="{6D0095BE-C599-4D72-8B8D-633A121ED7AE}">
      <dsp:nvSpPr>
        <dsp:cNvPr id="0" name=""/>
        <dsp:cNvSpPr/>
      </dsp:nvSpPr>
      <dsp:spPr>
        <a:xfrm>
          <a:off x="243648" y="2788256"/>
          <a:ext cx="1941719" cy="129698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40005" rIns="5334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Grade 3-8: Pretest and Posttest using </a:t>
          </a:r>
          <a:r>
            <a:rPr lang="en-US" sz="2100" kern="1200" dirty="0" err="1"/>
            <a:t>EasyCBM</a:t>
          </a:r>
          <a:endParaRPr lang="en-US" sz="2100" kern="1200" dirty="0"/>
        </a:p>
      </dsp:txBody>
      <dsp:txXfrm>
        <a:off x="281635" y="2826243"/>
        <a:ext cx="1865745" cy="1221011"/>
      </dsp:txXfrm>
    </dsp:sp>
    <dsp:sp modelId="{2B5F8345-B8F4-4CA8-9953-8E72FB16CD74}">
      <dsp:nvSpPr>
        <dsp:cNvPr id="0" name=""/>
        <dsp:cNvSpPr/>
      </dsp:nvSpPr>
      <dsp:spPr>
        <a:xfrm>
          <a:off x="2610119" y="0"/>
          <a:ext cx="2427149" cy="430158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Level 2</a:t>
          </a:r>
        </a:p>
      </dsp:txBody>
      <dsp:txXfrm>
        <a:off x="2610119" y="0"/>
        <a:ext cx="2427149" cy="1290474"/>
      </dsp:txXfrm>
    </dsp:sp>
    <dsp:sp modelId="{C024D884-166A-46EA-8937-F8E0561F3FFA}">
      <dsp:nvSpPr>
        <dsp:cNvPr id="0" name=""/>
        <dsp:cNvSpPr/>
      </dsp:nvSpPr>
      <dsp:spPr>
        <a:xfrm>
          <a:off x="2852834" y="1290474"/>
          <a:ext cx="1941719" cy="2796028"/>
        </a:xfrm>
        <a:prstGeom prst="roundRect">
          <a:avLst>
            <a:gd name="adj" fmla="val 10000"/>
          </a:avLst>
        </a:prstGeom>
        <a:solidFill>
          <a:schemeClr val="accent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40005" rIns="5334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Instructional Service based on needs and local capacity</a:t>
          </a:r>
        </a:p>
      </dsp:txBody>
      <dsp:txXfrm>
        <a:off x="2909705" y="1347345"/>
        <a:ext cx="1827977" cy="2682286"/>
      </dsp:txXfrm>
    </dsp:sp>
    <dsp:sp modelId="{E2830565-D135-4362-975A-8C3CFD532654}">
      <dsp:nvSpPr>
        <dsp:cNvPr id="0" name=""/>
        <dsp:cNvSpPr/>
      </dsp:nvSpPr>
      <dsp:spPr>
        <a:xfrm>
          <a:off x="5219304" y="0"/>
          <a:ext cx="2427149" cy="430158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Level 1</a:t>
          </a:r>
        </a:p>
      </dsp:txBody>
      <dsp:txXfrm>
        <a:off x="5219304" y="0"/>
        <a:ext cx="2427149" cy="1290474"/>
      </dsp:txXfrm>
    </dsp:sp>
    <dsp:sp modelId="{05D9628D-CEC8-47BD-879F-CE5EA2967CA1}">
      <dsp:nvSpPr>
        <dsp:cNvPr id="0" name=""/>
        <dsp:cNvSpPr/>
      </dsp:nvSpPr>
      <dsp:spPr>
        <a:xfrm>
          <a:off x="5476194" y="1332415"/>
          <a:ext cx="1941719" cy="2796028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40005" rIns="5334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Support services in response to needs and interest</a:t>
          </a:r>
        </a:p>
      </dsp:txBody>
      <dsp:txXfrm>
        <a:off x="5533065" y="1389286"/>
        <a:ext cx="1827977" cy="26822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934EA5-7EA9-4FA6-94D1-C82BFAFB2367}">
      <dsp:nvSpPr>
        <dsp:cNvPr id="0" name=""/>
        <dsp:cNvSpPr/>
      </dsp:nvSpPr>
      <dsp:spPr>
        <a:xfrm>
          <a:off x="1016" y="0"/>
          <a:ext cx="2643707" cy="496631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/>
            <a:t>Level 3 (PFS)</a:t>
          </a:r>
        </a:p>
      </dsp:txBody>
      <dsp:txXfrm>
        <a:off x="1016" y="0"/>
        <a:ext cx="2643707" cy="1489893"/>
      </dsp:txXfrm>
    </dsp:sp>
    <dsp:sp modelId="{A9914C52-5BB4-4F36-B21F-E43E67A01E89}">
      <dsp:nvSpPr>
        <dsp:cNvPr id="0" name=""/>
        <dsp:cNvSpPr/>
      </dsp:nvSpPr>
      <dsp:spPr>
        <a:xfrm>
          <a:off x="265387" y="1490464"/>
          <a:ext cx="2114966" cy="8464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Discuss student interests and goals</a:t>
          </a:r>
        </a:p>
      </dsp:txBody>
      <dsp:txXfrm>
        <a:off x="290178" y="1515255"/>
        <a:ext cx="2065384" cy="796849"/>
      </dsp:txXfrm>
    </dsp:sp>
    <dsp:sp modelId="{6D0095BE-C599-4D72-8B8D-633A121ED7AE}">
      <dsp:nvSpPr>
        <dsp:cNvPr id="0" name=""/>
        <dsp:cNvSpPr/>
      </dsp:nvSpPr>
      <dsp:spPr>
        <a:xfrm>
          <a:off x="265387" y="2467116"/>
          <a:ext cx="2114966" cy="84643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Review transcript and schedule to identify concerns</a:t>
          </a:r>
        </a:p>
      </dsp:txBody>
      <dsp:txXfrm>
        <a:off x="290178" y="2491907"/>
        <a:ext cx="2065384" cy="796849"/>
      </dsp:txXfrm>
    </dsp:sp>
    <dsp:sp modelId="{AB8569AA-B030-4314-932B-87C605E7CA3F}">
      <dsp:nvSpPr>
        <dsp:cNvPr id="0" name=""/>
        <dsp:cNvSpPr/>
      </dsp:nvSpPr>
      <dsp:spPr>
        <a:xfrm>
          <a:off x="265387" y="3443767"/>
          <a:ext cx="2114966" cy="127365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Instructional Service Hours in response to academic needs and interests</a:t>
          </a:r>
        </a:p>
      </dsp:txBody>
      <dsp:txXfrm>
        <a:off x="302691" y="3481071"/>
        <a:ext cx="2040358" cy="1199051"/>
      </dsp:txXfrm>
    </dsp:sp>
    <dsp:sp modelId="{2B5F8345-B8F4-4CA8-9953-8E72FB16CD74}">
      <dsp:nvSpPr>
        <dsp:cNvPr id="0" name=""/>
        <dsp:cNvSpPr/>
      </dsp:nvSpPr>
      <dsp:spPr>
        <a:xfrm>
          <a:off x="2843002" y="0"/>
          <a:ext cx="2643707" cy="496631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/>
            <a:t>Level 2</a:t>
          </a:r>
        </a:p>
      </dsp:txBody>
      <dsp:txXfrm>
        <a:off x="2843002" y="0"/>
        <a:ext cx="2643707" cy="1489893"/>
      </dsp:txXfrm>
    </dsp:sp>
    <dsp:sp modelId="{C024D884-166A-46EA-8937-F8E0561F3FFA}">
      <dsp:nvSpPr>
        <dsp:cNvPr id="0" name=""/>
        <dsp:cNvSpPr/>
      </dsp:nvSpPr>
      <dsp:spPr>
        <a:xfrm>
          <a:off x="3107373" y="1490721"/>
          <a:ext cx="2114966" cy="8606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Discuss student interests and goals</a:t>
          </a:r>
        </a:p>
      </dsp:txBody>
      <dsp:txXfrm>
        <a:off x="3132580" y="1515928"/>
        <a:ext cx="2064552" cy="810203"/>
      </dsp:txXfrm>
    </dsp:sp>
    <dsp:sp modelId="{D5819471-FFC1-4624-BBB7-BA252E3271EB}">
      <dsp:nvSpPr>
        <dsp:cNvPr id="0" name=""/>
        <dsp:cNvSpPr/>
      </dsp:nvSpPr>
      <dsp:spPr>
        <a:xfrm>
          <a:off x="3107373" y="2483741"/>
          <a:ext cx="2114966" cy="86061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Review transcript and schedule to identify concerns </a:t>
          </a:r>
        </a:p>
      </dsp:txBody>
      <dsp:txXfrm>
        <a:off x="3132580" y="2508948"/>
        <a:ext cx="2064552" cy="810203"/>
      </dsp:txXfrm>
    </dsp:sp>
    <dsp:sp modelId="{B49C2299-0958-4BE0-BC16-88F4F1003650}">
      <dsp:nvSpPr>
        <dsp:cNvPr id="0" name=""/>
        <dsp:cNvSpPr/>
      </dsp:nvSpPr>
      <dsp:spPr>
        <a:xfrm>
          <a:off x="3107373" y="3476761"/>
          <a:ext cx="2114966" cy="12404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Instructional Service Hours based on needs and local capacity </a:t>
          </a:r>
        </a:p>
      </dsp:txBody>
      <dsp:txXfrm>
        <a:off x="3143703" y="3513091"/>
        <a:ext cx="2042306" cy="1167747"/>
      </dsp:txXfrm>
    </dsp:sp>
    <dsp:sp modelId="{E2830565-D135-4362-975A-8C3CFD532654}">
      <dsp:nvSpPr>
        <dsp:cNvPr id="0" name=""/>
        <dsp:cNvSpPr/>
      </dsp:nvSpPr>
      <dsp:spPr>
        <a:xfrm>
          <a:off x="5684988" y="0"/>
          <a:ext cx="2643707" cy="496631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/>
            <a:t>Level 1</a:t>
          </a:r>
        </a:p>
      </dsp:txBody>
      <dsp:txXfrm>
        <a:off x="5684988" y="0"/>
        <a:ext cx="2643707" cy="1489893"/>
      </dsp:txXfrm>
    </dsp:sp>
    <dsp:sp modelId="{E080DBFF-0845-4C38-BEF9-1E1DA8844485}">
      <dsp:nvSpPr>
        <dsp:cNvPr id="0" name=""/>
        <dsp:cNvSpPr/>
      </dsp:nvSpPr>
      <dsp:spPr>
        <a:xfrm>
          <a:off x="5964565" y="2478300"/>
          <a:ext cx="2114966" cy="85116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Review transcript and schedule to identify concerns</a:t>
          </a:r>
        </a:p>
      </dsp:txBody>
      <dsp:txXfrm>
        <a:off x="5989495" y="2503230"/>
        <a:ext cx="2065106" cy="801300"/>
      </dsp:txXfrm>
    </dsp:sp>
    <dsp:sp modelId="{A8A1B4BC-5572-4E7E-8F3D-3AF288E38CBA}">
      <dsp:nvSpPr>
        <dsp:cNvPr id="0" name=""/>
        <dsp:cNvSpPr/>
      </dsp:nvSpPr>
      <dsp:spPr>
        <a:xfrm>
          <a:off x="5966680" y="3465956"/>
          <a:ext cx="2114966" cy="1263521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40005" rIns="53340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Support Services in response to needs and interests</a:t>
          </a:r>
        </a:p>
      </dsp:txBody>
      <dsp:txXfrm>
        <a:off x="6003687" y="3502963"/>
        <a:ext cx="2040952" cy="1189507"/>
      </dsp:txXfrm>
    </dsp:sp>
    <dsp:sp modelId="{05D9628D-CEC8-47BD-879F-CE5EA2967CA1}">
      <dsp:nvSpPr>
        <dsp:cNvPr id="0" name=""/>
        <dsp:cNvSpPr/>
      </dsp:nvSpPr>
      <dsp:spPr>
        <a:xfrm>
          <a:off x="5931868" y="1505682"/>
          <a:ext cx="2114966" cy="851160"/>
        </a:xfrm>
        <a:prstGeom prst="roundRect">
          <a:avLst>
            <a:gd name="adj" fmla="val 10000"/>
          </a:avLst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Discuss student interests and goals</a:t>
          </a:r>
        </a:p>
      </dsp:txBody>
      <dsp:txXfrm>
        <a:off x="5956798" y="1530612"/>
        <a:ext cx="2065106" cy="8013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934EA5-7EA9-4FA6-94D1-C82BFAFB2367}">
      <dsp:nvSpPr>
        <dsp:cNvPr id="0" name=""/>
        <dsp:cNvSpPr/>
      </dsp:nvSpPr>
      <dsp:spPr>
        <a:xfrm>
          <a:off x="933" y="0"/>
          <a:ext cx="2427149" cy="3951799"/>
        </a:xfrm>
        <a:prstGeom prst="roundRect">
          <a:avLst>
            <a:gd name="adj" fmla="val 10000"/>
          </a:avLst>
        </a:prstGeom>
        <a:solidFill>
          <a:schemeClr val="accent3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>
              <a:solidFill>
                <a:schemeClr val="accent4">
                  <a:lumMod val="50000"/>
                </a:schemeClr>
              </a:solidFill>
            </a:rPr>
            <a:t>Level 3 (PFS)</a:t>
          </a:r>
        </a:p>
      </dsp:txBody>
      <dsp:txXfrm>
        <a:off x="933" y="0"/>
        <a:ext cx="2427149" cy="1185539"/>
      </dsp:txXfrm>
    </dsp:sp>
    <dsp:sp modelId="{A9914C52-5BB4-4F36-B21F-E43E67A01E89}">
      <dsp:nvSpPr>
        <dsp:cNvPr id="0" name=""/>
        <dsp:cNvSpPr/>
      </dsp:nvSpPr>
      <dsp:spPr>
        <a:xfrm>
          <a:off x="243648" y="1185877"/>
          <a:ext cx="1941719" cy="776370"/>
        </a:xfrm>
        <a:prstGeom prst="roundRect">
          <a:avLst>
            <a:gd name="adj" fmla="val 10000"/>
          </a:avLst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Establish contact with student within 45 days after learning student left school</a:t>
          </a:r>
        </a:p>
      </dsp:txBody>
      <dsp:txXfrm>
        <a:off x="266387" y="1208616"/>
        <a:ext cx="1896241" cy="730892"/>
      </dsp:txXfrm>
    </dsp:sp>
    <dsp:sp modelId="{6D0095BE-C599-4D72-8B8D-633A121ED7AE}">
      <dsp:nvSpPr>
        <dsp:cNvPr id="0" name=""/>
        <dsp:cNvSpPr/>
      </dsp:nvSpPr>
      <dsp:spPr>
        <a:xfrm>
          <a:off x="243648" y="2081689"/>
          <a:ext cx="1941719" cy="776370"/>
        </a:xfrm>
        <a:prstGeom prst="roundRect">
          <a:avLst>
            <a:gd name="adj" fmla="val 10000"/>
          </a:avLst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Use OSY Profile to prompt discussion about student needs, interests, goals</a:t>
          </a:r>
        </a:p>
      </dsp:txBody>
      <dsp:txXfrm>
        <a:off x="266387" y="2104428"/>
        <a:ext cx="1896241" cy="730892"/>
      </dsp:txXfrm>
    </dsp:sp>
    <dsp:sp modelId="{AB8569AA-B030-4314-932B-87C605E7CA3F}">
      <dsp:nvSpPr>
        <dsp:cNvPr id="0" name=""/>
        <dsp:cNvSpPr/>
      </dsp:nvSpPr>
      <dsp:spPr>
        <a:xfrm>
          <a:off x="243648" y="2977501"/>
          <a:ext cx="1941719" cy="776370"/>
        </a:xfrm>
        <a:prstGeom prst="roundRect">
          <a:avLst>
            <a:gd name="adj" fmla="val 10000"/>
          </a:avLst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Instructional Service Hours in response to needs</a:t>
          </a:r>
        </a:p>
      </dsp:txBody>
      <dsp:txXfrm>
        <a:off x="266387" y="3000240"/>
        <a:ext cx="1896241" cy="730892"/>
      </dsp:txXfrm>
    </dsp:sp>
    <dsp:sp modelId="{2B5F8345-B8F4-4CA8-9953-8E72FB16CD74}">
      <dsp:nvSpPr>
        <dsp:cNvPr id="0" name=""/>
        <dsp:cNvSpPr/>
      </dsp:nvSpPr>
      <dsp:spPr>
        <a:xfrm>
          <a:off x="2610119" y="0"/>
          <a:ext cx="2427149" cy="3951799"/>
        </a:xfrm>
        <a:prstGeom prst="roundRect">
          <a:avLst>
            <a:gd name="adj" fmla="val 10000"/>
          </a:avLst>
        </a:prstGeom>
        <a:solidFill>
          <a:schemeClr val="accent3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>
              <a:solidFill>
                <a:schemeClr val="accent4">
                  <a:lumMod val="50000"/>
                </a:schemeClr>
              </a:solidFill>
            </a:rPr>
            <a:t>Level 2</a:t>
          </a:r>
        </a:p>
      </dsp:txBody>
      <dsp:txXfrm>
        <a:off x="2610119" y="0"/>
        <a:ext cx="2427149" cy="1185539"/>
      </dsp:txXfrm>
    </dsp:sp>
    <dsp:sp modelId="{C024D884-166A-46EA-8937-F8E0561F3FFA}">
      <dsp:nvSpPr>
        <dsp:cNvPr id="0" name=""/>
        <dsp:cNvSpPr/>
      </dsp:nvSpPr>
      <dsp:spPr>
        <a:xfrm>
          <a:off x="2852834" y="1185877"/>
          <a:ext cx="1941719" cy="776370"/>
        </a:xfrm>
        <a:prstGeom prst="roundRect">
          <a:avLst>
            <a:gd name="adj" fmla="val 10000"/>
          </a:avLst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Establish contact with student within 45 days after learning student left school</a:t>
          </a:r>
        </a:p>
      </dsp:txBody>
      <dsp:txXfrm>
        <a:off x="2875573" y="1208616"/>
        <a:ext cx="1896241" cy="730892"/>
      </dsp:txXfrm>
    </dsp:sp>
    <dsp:sp modelId="{8B159180-2107-439E-953E-7FFDA72F23EF}">
      <dsp:nvSpPr>
        <dsp:cNvPr id="0" name=""/>
        <dsp:cNvSpPr/>
      </dsp:nvSpPr>
      <dsp:spPr>
        <a:xfrm>
          <a:off x="2852834" y="2081689"/>
          <a:ext cx="1941719" cy="776370"/>
        </a:xfrm>
        <a:prstGeom prst="roundRect">
          <a:avLst>
            <a:gd name="adj" fmla="val 10000"/>
          </a:avLst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Use OSY Profile to prompt discussion about student needs, interests, goals</a:t>
          </a:r>
        </a:p>
      </dsp:txBody>
      <dsp:txXfrm>
        <a:off x="2875573" y="2104428"/>
        <a:ext cx="1896241" cy="730892"/>
      </dsp:txXfrm>
    </dsp:sp>
    <dsp:sp modelId="{B49C2299-0958-4BE0-BC16-88F4F1003650}">
      <dsp:nvSpPr>
        <dsp:cNvPr id="0" name=""/>
        <dsp:cNvSpPr/>
      </dsp:nvSpPr>
      <dsp:spPr>
        <a:xfrm>
          <a:off x="2852834" y="2977501"/>
          <a:ext cx="1941719" cy="776370"/>
        </a:xfrm>
        <a:prstGeom prst="roundRect">
          <a:avLst>
            <a:gd name="adj" fmla="val 10000"/>
          </a:avLst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Instructional Service Hours based on needs and local capacity</a:t>
          </a:r>
        </a:p>
      </dsp:txBody>
      <dsp:txXfrm>
        <a:off x="2875573" y="3000240"/>
        <a:ext cx="1896241" cy="730892"/>
      </dsp:txXfrm>
    </dsp:sp>
    <dsp:sp modelId="{E2830565-D135-4362-975A-8C3CFD532654}">
      <dsp:nvSpPr>
        <dsp:cNvPr id="0" name=""/>
        <dsp:cNvSpPr/>
      </dsp:nvSpPr>
      <dsp:spPr>
        <a:xfrm>
          <a:off x="5219304" y="0"/>
          <a:ext cx="2427149" cy="3951799"/>
        </a:xfrm>
        <a:prstGeom prst="roundRect">
          <a:avLst>
            <a:gd name="adj" fmla="val 10000"/>
          </a:avLst>
        </a:prstGeom>
        <a:solidFill>
          <a:schemeClr val="accent3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>
              <a:solidFill>
                <a:schemeClr val="accent4">
                  <a:lumMod val="50000"/>
                </a:schemeClr>
              </a:solidFill>
            </a:rPr>
            <a:t>Level 1</a:t>
          </a:r>
        </a:p>
      </dsp:txBody>
      <dsp:txXfrm>
        <a:off x="5219304" y="0"/>
        <a:ext cx="2427149" cy="1185539"/>
      </dsp:txXfrm>
    </dsp:sp>
    <dsp:sp modelId="{E080DBFF-0845-4C38-BEF9-1E1DA8844485}">
      <dsp:nvSpPr>
        <dsp:cNvPr id="0" name=""/>
        <dsp:cNvSpPr/>
      </dsp:nvSpPr>
      <dsp:spPr>
        <a:xfrm>
          <a:off x="5491242" y="2072101"/>
          <a:ext cx="1941719" cy="776370"/>
        </a:xfrm>
        <a:prstGeom prst="roundRect">
          <a:avLst>
            <a:gd name="adj" fmla="val 10000"/>
          </a:avLst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Use OSY Profile to prompt discussion about student needs, interests, goals</a:t>
          </a:r>
        </a:p>
      </dsp:txBody>
      <dsp:txXfrm>
        <a:off x="5513981" y="2094840"/>
        <a:ext cx="1896241" cy="730892"/>
      </dsp:txXfrm>
    </dsp:sp>
    <dsp:sp modelId="{A8A1B4BC-5572-4E7E-8F3D-3AF288E38CBA}">
      <dsp:nvSpPr>
        <dsp:cNvPr id="0" name=""/>
        <dsp:cNvSpPr/>
      </dsp:nvSpPr>
      <dsp:spPr>
        <a:xfrm>
          <a:off x="5477922" y="2988139"/>
          <a:ext cx="1941719" cy="776370"/>
        </a:xfrm>
        <a:prstGeom prst="roundRect">
          <a:avLst>
            <a:gd name="adj" fmla="val 10000"/>
          </a:avLst>
        </a:prstGeom>
        <a:solidFill>
          <a:schemeClr val="bg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Support Services in response to needs and interests</a:t>
          </a:r>
        </a:p>
      </dsp:txBody>
      <dsp:txXfrm>
        <a:off x="5500661" y="3010878"/>
        <a:ext cx="1896241" cy="730892"/>
      </dsp:txXfrm>
    </dsp:sp>
    <dsp:sp modelId="{05D9628D-CEC8-47BD-879F-CE5EA2967CA1}">
      <dsp:nvSpPr>
        <dsp:cNvPr id="0" name=""/>
        <dsp:cNvSpPr/>
      </dsp:nvSpPr>
      <dsp:spPr>
        <a:xfrm>
          <a:off x="5454078" y="1176242"/>
          <a:ext cx="1941719" cy="776370"/>
        </a:xfrm>
        <a:prstGeom prst="roundRect">
          <a:avLst>
            <a:gd name="adj" fmla="val 10000"/>
          </a:avLst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Establish contact with student within 45 days after learning student left school</a:t>
          </a:r>
        </a:p>
      </dsp:txBody>
      <dsp:txXfrm>
        <a:off x="5476817" y="1198981"/>
        <a:ext cx="1896241" cy="7308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30594C5-4210-4C0B-94C8-05EA2A2738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07B545-CB7B-485B-8848-24C5090D7CC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23E10C-4735-4A0D-A76B-FFFBF4B6ED03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9E7E0C-EC12-408D-80EA-659FD94A65A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952D70-4DD5-4630-8772-5085BDBF1D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D13D6A-DFDD-4B27-9F53-83C0CD9331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9633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735CDE-2E0B-4188-96E9-ADF9ACB826A9}" type="datetimeFigureOut">
              <a:rPr lang="en-US" noProof="0" smtClean="0"/>
              <a:t>9/15/2026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1D7B6F-E65C-42E7-86A5-0A01C6C95227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95432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63D970-DCF3-07BD-03D0-EDD17964B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98E516-94C6-00B8-266C-81D86FC4FF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7595AE-1AA1-5450-9F4F-3CDF11689B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C5BE45-A6D9-51BF-867D-CDA31D2F8E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57D50D-BAA9-464B-B391-243138E078D8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031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aphic 23">
            <a:extLst>
              <a:ext uri="{FF2B5EF4-FFF2-40B4-BE49-F238E27FC236}">
                <a16:creationId xmlns:a16="http://schemas.microsoft.com/office/drawing/2014/main" id="{47C3B2E9-ECBE-41AD-AEEB-38E82FC382A0}"/>
              </a:ext>
            </a:extLst>
          </p:cNvPr>
          <p:cNvGrpSpPr/>
          <p:nvPr/>
        </p:nvGrpSpPr>
        <p:grpSpPr>
          <a:xfrm>
            <a:off x="-12700" y="-12700"/>
            <a:ext cx="12212320" cy="6882130"/>
            <a:chOff x="-12700" y="-12700"/>
            <a:chExt cx="12212320" cy="6882130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FD75D72D-60C9-4FC2-B3B6-BBC407A1E87C}"/>
                </a:ext>
              </a:extLst>
            </p:cNvPr>
            <p:cNvSpPr/>
            <p:nvPr/>
          </p:nvSpPr>
          <p:spPr>
            <a:xfrm>
              <a:off x="6134100" y="2558390"/>
              <a:ext cx="6057900" cy="2717800"/>
            </a:xfrm>
            <a:custGeom>
              <a:avLst/>
              <a:gdLst>
                <a:gd name="connsiteX0" fmla="*/ 12700 w 6057900"/>
                <a:gd name="connsiteY0" fmla="*/ 1852320 h 2717800"/>
                <a:gd name="connsiteX1" fmla="*/ 6055360 w 6057900"/>
                <a:gd name="connsiteY1" fmla="*/ 2705760 h 2717800"/>
                <a:gd name="connsiteX2" fmla="*/ 6055360 w 6057900"/>
                <a:gd name="connsiteY2" fmla="*/ 664870 h 2717800"/>
                <a:gd name="connsiteX3" fmla="*/ 486410 w 6057900"/>
                <a:gd name="connsiteY3" fmla="*/ 33680 h 2717800"/>
                <a:gd name="connsiteX4" fmla="*/ 12700 w 6057900"/>
                <a:gd name="connsiteY4" fmla="*/ 1852320 h 271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57900" h="2717800">
                  <a:moveTo>
                    <a:pt x="12700" y="1852320"/>
                  </a:moveTo>
                  <a:cubicBezTo>
                    <a:pt x="12700" y="1852320"/>
                    <a:pt x="1485900" y="1508150"/>
                    <a:pt x="6055360" y="2705760"/>
                  </a:cubicBezTo>
                  <a:lnTo>
                    <a:pt x="6055360" y="664870"/>
                  </a:lnTo>
                  <a:cubicBezTo>
                    <a:pt x="2434590" y="-165710"/>
                    <a:pt x="486410" y="33680"/>
                    <a:pt x="486410" y="33680"/>
                  </a:cubicBezTo>
                  <a:lnTo>
                    <a:pt x="12700" y="185232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alpha val="5000"/>
                  </a:schemeClr>
                </a:gs>
                <a:gs pos="100000">
                  <a:schemeClr val="accent1">
                    <a:alpha val="40000"/>
                  </a:schemeClr>
                </a:gs>
              </a:gsLst>
              <a:lin ang="108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DDD47AF-7D6B-4DDA-844C-9F41D60507B7}"/>
                </a:ext>
              </a:extLst>
            </p:cNvPr>
            <p:cNvSpPr/>
            <p:nvPr/>
          </p:nvSpPr>
          <p:spPr>
            <a:xfrm>
              <a:off x="5767070" y="5688330"/>
              <a:ext cx="1130300" cy="1181100"/>
            </a:xfrm>
            <a:custGeom>
              <a:avLst/>
              <a:gdLst>
                <a:gd name="connsiteX0" fmla="*/ 1127760 w 1130300"/>
                <a:gd name="connsiteY0" fmla="*/ 12700 h 1181100"/>
                <a:gd name="connsiteX1" fmla="*/ 1127760 w 1130300"/>
                <a:gd name="connsiteY1" fmla="*/ 12700 h 1181100"/>
                <a:gd name="connsiteX2" fmla="*/ 547370 w 1130300"/>
                <a:gd name="connsiteY2" fmla="*/ 491490 h 1181100"/>
                <a:gd name="connsiteX3" fmla="*/ 12700 w 1130300"/>
                <a:gd name="connsiteY3" fmla="*/ 1169670 h 1181100"/>
                <a:gd name="connsiteX4" fmla="*/ 435610 w 1130300"/>
                <a:gd name="connsiteY4" fmla="*/ 1169670 h 1181100"/>
                <a:gd name="connsiteX5" fmla="*/ 835660 w 1130300"/>
                <a:gd name="connsiteY5" fmla="*/ 670560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300" h="1181100">
                  <a:moveTo>
                    <a:pt x="1127760" y="12700"/>
                  </a:moveTo>
                  <a:lnTo>
                    <a:pt x="1127760" y="12700"/>
                  </a:lnTo>
                  <a:lnTo>
                    <a:pt x="547370" y="491490"/>
                  </a:lnTo>
                  <a:lnTo>
                    <a:pt x="12700" y="1169670"/>
                  </a:lnTo>
                  <a:lnTo>
                    <a:pt x="435610" y="1169670"/>
                  </a:lnTo>
                  <a:lnTo>
                    <a:pt x="835660" y="670560"/>
                  </a:lnTo>
                  <a:close/>
                </a:path>
              </a:pathLst>
            </a:custGeom>
            <a:gradFill>
              <a:gsLst>
                <a:gs pos="100000">
                  <a:schemeClr val="accent3">
                    <a:alpha val="20000"/>
                  </a:schemeClr>
                </a:gs>
                <a:gs pos="0">
                  <a:schemeClr val="accent3">
                    <a:alpha val="5000"/>
                  </a:schemeClr>
                </a:gs>
              </a:gsLst>
              <a:lin ang="74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B869A0C-2A0A-4F44-91DF-7D2812AC06CB}"/>
                </a:ext>
              </a:extLst>
            </p:cNvPr>
            <p:cNvSpPr/>
            <p:nvPr/>
          </p:nvSpPr>
          <p:spPr>
            <a:xfrm>
              <a:off x="-12700" y="492760"/>
              <a:ext cx="2692400" cy="762000"/>
            </a:xfrm>
            <a:custGeom>
              <a:avLst/>
              <a:gdLst>
                <a:gd name="connsiteX0" fmla="*/ 12700 w 2692400"/>
                <a:gd name="connsiteY0" fmla="*/ 429260 h 762000"/>
                <a:gd name="connsiteX1" fmla="*/ 12700 w 2692400"/>
                <a:gd name="connsiteY1" fmla="*/ 759460 h 762000"/>
                <a:gd name="connsiteX2" fmla="*/ 2044700 w 2692400"/>
                <a:gd name="connsiteY2" fmla="*/ 334010 h 762000"/>
                <a:gd name="connsiteX3" fmla="*/ 2689860 w 2692400"/>
                <a:gd name="connsiteY3" fmla="*/ 12700 h 762000"/>
                <a:gd name="connsiteX4" fmla="*/ 2689860 w 2692400"/>
                <a:gd name="connsiteY4" fmla="*/ 12700 h 762000"/>
                <a:gd name="connsiteX5" fmla="*/ 1936750 w 2692400"/>
                <a:gd name="connsiteY5" fmla="*/ 127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2400" h="762000">
                  <a:moveTo>
                    <a:pt x="12700" y="429260"/>
                  </a:moveTo>
                  <a:lnTo>
                    <a:pt x="12700" y="759460"/>
                  </a:lnTo>
                  <a:lnTo>
                    <a:pt x="2044700" y="334010"/>
                  </a:lnTo>
                  <a:lnTo>
                    <a:pt x="2689860" y="12700"/>
                  </a:lnTo>
                  <a:lnTo>
                    <a:pt x="2689860" y="12700"/>
                  </a:lnTo>
                  <a:lnTo>
                    <a:pt x="1936750" y="12700"/>
                  </a:lnTo>
                  <a:close/>
                </a:path>
              </a:pathLst>
            </a:custGeom>
            <a:gradFill>
              <a:gsLst>
                <a:gs pos="100000">
                  <a:schemeClr val="tx2">
                    <a:alpha val="20000"/>
                  </a:schemeClr>
                </a:gs>
                <a:gs pos="0">
                  <a:schemeClr val="tx2">
                    <a:alpha val="5000"/>
                  </a:schemeClr>
                </a:gs>
              </a:gsLst>
              <a:lin ang="98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63DDEEC-D329-48E8-AB64-F011639C386A}"/>
                </a:ext>
              </a:extLst>
            </p:cNvPr>
            <p:cNvSpPr/>
            <p:nvPr/>
          </p:nvSpPr>
          <p:spPr>
            <a:xfrm>
              <a:off x="7642860" y="-12700"/>
              <a:ext cx="1282700" cy="1231900"/>
            </a:xfrm>
            <a:custGeom>
              <a:avLst/>
              <a:gdLst>
                <a:gd name="connsiteX0" fmla="*/ 12700 w 1282700"/>
                <a:gd name="connsiteY0" fmla="*/ 1226820 h 1231900"/>
                <a:gd name="connsiteX1" fmla="*/ 613410 w 1282700"/>
                <a:gd name="connsiteY1" fmla="*/ 773430 h 1231900"/>
                <a:gd name="connsiteX2" fmla="*/ 1270000 w 1282700"/>
                <a:gd name="connsiteY2" fmla="*/ 12700 h 1231900"/>
                <a:gd name="connsiteX3" fmla="*/ 831850 w 1282700"/>
                <a:gd name="connsiteY3" fmla="*/ 12700 h 1231900"/>
                <a:gd name="connsiteX4" fmla="*/ 334010 w 1282700"/>
                <a:gd name="connsiteY4" fmla="*/ 581660 h 1231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700" h="1231900">
                  <a:moveTo>
                    <a:pt x="12700" y="1226820"/>
                  </a:moveTo>
                  <a:lnTo>
                    <a:pt x="613410" y="773430"/>
                  </a:lnTo>
                  <a:lnTo>
                    <a:pt x="1270000" y="12700"/>
                  </a:lnTo>
                  <a:lnTo>
                    <a:pt x="831850" y="12700"/>
                  </a:lnTo>
                  <a:lnTo>
                    <a:pt x="334010" y="581660"/>
                  </a:lnTo>
                  <a:close/>
                </a:path>
              </a:pathLst>
            </a:custGeom>
            <a:gradFill>
              <a:gsLst>
                <a:gs pos="100000">
                  <a:schemeClr val="bg2">
                    <a:alpha val="20000"/>
                  </a:schemeClr>
                </a:gs>
                <a:gs pos="0">
                  <a:schemeClr val="bg2">
                    <a:alpha val="5000"/>
                  </a:schemeClr>
                </a:gs>
              </a:gsLst>
              <a:lin ang="312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7B80AAE-AECF-4ED8-AF96-F4934E33F6FD}"/>
                </a:ext>
              </a:extLst>
            </p:cNvPr>
            <p:cNvSpPr/>
            <p:nvPr/>
          </p:nvSpPr>
          <p:spPr>
            <a:xfrm>
              <a:off x="8820150" y="-12700"/>
              <a:ext cx="2349500" cy="1943100"/>
            </a:xfrm>
            <a:custGeom>
              <a:avLst/>
              <a:gdLst>
                <a:gd name="connsiteX0" fmla="*/ 12700 w 2349500"/>
                <a:gd name="connsiteY0" fmla="*/ 1560830 h 1943100"/>
                <a:gd name="connsiteX1" fmla="*/ 1536700 w 2349500"/>
                <a:gd name="connsiteY1" fmla="*/ 1941830 h 1943100"/>
                <a:gd name="connsiteX2" fmla="*/ 2346960 w 2349500"/>
                <a:gd name="connsiteY2" fmla="*/ 68580 h 1943100"/>
                <a:gd name="connsiteX3" fmla="*/ 1965960 w 2349500"/>
                <a:gd name="connsiteY3" fmla="*/ 12700 h 1943100"/>
                <a:gd name="connsiteX4" fmla="*/ 939800 w 2349500"/>
                <a:gd name="connsiteY4" fmla="*/ 12700 h 1943100"/>
                <a:gd name="connsiteX5" fmla="*/ 12700 w 2349500"/>
                <a:gd name="connsiteY5" fmla="*/ 1560830 h 1943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49500" h="1943100">
                  <a:moveTo>
                    <a:pt x="12700" y="1560830"/>
                  </a:moveTo>
                  <a:cubicBezTo>
                    <a:pt x="12700" y="1560830"/>
                    <a:pt x="1094740" y="1871980"/>
                    <a:pt x="1536700" y="1941830"/>
                  </a:cubicBezTo>
                  <a:cubicBezTo>
                    <a:pt x="2020570" y="1625600"/>
                    <a:pt x="2346960" y="68580"/>
                    <a:pt x="2346960" y="68580"/>
                  </a:cubicBezTo>
                  <a:cubicBezTo>
                    <a:pt x="2346960" y="68580"/>
                    <a:pt x="2222500" y="40640"/>
                    <a:pt x="1965960" y="12700"/>
                  </a:cubicBezTo>
                  <a:lnTo>
                    <a:pt x="939800" y="12700"/>
                  </a:lnTo>
                  <a:cubicBezTo>
                    <a:pt x="664210" y="1154430"/>
                    <a:pt x="12700" y="1560830"/>
                    <a:pt x="12700" y="1560830"/>
                  </a:cubicBezTo>
                  <a:close/>
                </a:path>
              </a:pathLst>
            </a:custGeom>
            <a:gradFill>
              <a:gsLst>
                <a:gs pos="0">
                  <a:schemeClr val="accent3">
                    <a:alpha val="40000"/>
                  </a:schemeClr>
                </a:gs>
                <a:gs pos="100000">
                  <a:schemeClr val="accent3">
                    <a:alpha val="5000"/>
                  </a:schemeClr>
                </a:gs>
              </a:gsLst>
              <a:lin ang="59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C335455-9900-4BAE-AB3E-1CA284A4BA15}"/>
                </a:ext>
              </a:extLst>
            </p:cNvPr>
            <p:cNvSpPr/>
            <p:nvPr/>
          </p:nvSpPr>
          <p:spPr>
            <a:xfrm>
              <a:off x="7265670" y="5240886"/>
              <a:ext cx="4927600" cy="1193800"/>
            </a:xfrm>
            <a:custGeom>
              <a:avLst/>
              <a:gdLst>
                <a:gd name="connsiteX0" fmla="*/ 204470 w 4927600"/>
                <a:gd name="connsiteY0" fmla="*/ 13105 h 1193800"/>
                <a:gd name="connsiteX1" fmla="*/ 12700 w 4927600"/>
                <a:gd name="connsiteY1" fmla="*/ 786535 h 1193800"/>
                <a:gd name="connsiteX2" fmla="*/ 4923790 w 4927600"/>
                <a:gd name="connsiteY2" fmla="*/ 1181505 h 1193800"/>
                <a:gd name="connsiteX3" fmla="*/ 4923790 w 4927600"/>
                <a:gd name="connsiteY3" fmla="*/ 366164 h 1193800"/>
                <a:gd name="connsiteX4" fmla="*/ 204470 w 4927600"/>
                <a:gd name="connsiteY4" fmla="*/ 13105 h 1193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27600" h="1193800">
                  <a:moveTo>
                    <a:pt x="204470" y="13105"/>
                  </a:moveTo>
                  <a:lnTo>
                    <a:pt x="12700" y="786535"/>
                  </a:lnTo>
                  <a:cubicBezTo>
                    <a:pt x="12700" y="786535"/>
                    <a:pt x="2622550" y="715414"/>
                    <a:pt x="4923790" y="1181505"/>
                  </a:cubicBezTo>
                  <a:lnTo>
                    <a:pt x="4923790" y="366164"/>
                  </a:lnTo>
                  <a:cubicBezTo>
                    <a:pt x="2410461" y="-13565"/>
                    <a:pt x="204470" y="13105"/>
                    <a:pt x="204470" y="13105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alpha val="40000"/>
                  </a:schemeClr>
                </a:gs>
                <a:gs pos="0">
                  <a:schemeClr val="tx2">
                    <a:alpha val="5000"/>
                  </a:schemeClr>
                </a:gs>
              </a:gsLst>
              <a:lin ang="90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7997994A-3EFC-4653-B5D9-345ADEF9A1E8}"/>
                </a:ext>
              </a:extLst>
            </p:cNvPr>
            <p:cNvSpPr/>
            <p:nvPr/>
          </p:nvSpPr>
          <p:spPr>
            <a:xfrm>
              <a:off x="0" y="4398010"/>
              <a:ext cx="6605059" cy="2459990"/>
            </a:xfrm>
            <a:custGeom>
              <a:avLst/>
              <a:gdLst>
                <a:gd name="connsiteX0" fmla="*/ 6399530 w 6616700"/>
                <a:gd name="connsiteY0" fmla="*/ 12700 h 2476500"/>
                <a:gd name="connsiteX1" fmla="*/ 12700 w 6616700"/>
                <a:gd name="connsiteY1" fmla="*/ 1666240 h 2476500"/>
                <a:gd name="connsiteX2" fmla="*/ 12700 w 6616700"/>
                <a:gd name="connsiteY2" fmla="*/ 2472690 h 2476500"/>
                <a:gd name="connsiteX3" fmla="*/ 1996440 w 6616700"/>
                <a:gd name="connsiteY3" fmla="*/ 2472690 h 2476500"/>
                <a:gd name="connsiteX4" fmla="*/ 6606540 w 6616700"/>
                <a:gd name="connsiteY4" fmla="*/ 1192530 h 2476500"/>
                <a:gd name="connsiteX5" fmla="*/ 6399530 w 6616700"/>
                <a:gd name="connsiteY5" fmla="*/ 12700 h 2476500"/>
                <a:gd name="connsiteX0" fmla="*/ 6386830 w 6605059"/>
                <a:gd name="connsiteY0" fmla="*/ 0 h 2459990"/>
                <a:gd name="connsiteX1" fmla="*/ 0 w 6605059"/>
                <a:gd name="connsiteY1" fmla="*/ 1653540 h 2459990"/>
                <a:gd name="connsiteX2" fmla="*/ 0 w 6605059"/>
                <a:gd name="connsiteY2" fmla="*/ 2459990 h 2459990"/>
                <a:gd name="connsiteX3" fmla="*/ 1983740 w 6605059"/>
                <a:gd name="connsiteY3" fmla="*/ 2459990 h 2459990"/>
                <a:gd name="connsiteX4" fmla="*/ 6605059 w 6605059"/>
                <a:gd name="connsiteY4" fmla="*/ 1157391 h 2459990"/>
                <a:gd name="connsiteX5" fmla="*/ 6386830 w 6605059"/>
                <a:gd name="connsiteY5" fmla="*/ 0 h 2459990"/>
                <a:gd name="connsiteX0" fmla="*/ 6386830 w 6605059"/>
                <a:gd name="connsiteY0" fmla="*/ 0 h 2459990"/>
                <a:gd name="connsiteX1" fmla="*/ 0 w 6605059"/>
                <a:gd name="connsiteY1" fmla="*/ 1653540 h 2459990"/>
                <a:gd name="connsiteX2" fmla="*/ 0 w 6605059"/>
                <a:gd name="connsiteY2" fmla="*/ 2459990 h 2459990"/>
                <a:gd name="connsiteX3" fmla="*/ 1983740 w 6605059"/>
                <a:gd name="connsiteY3" fmla="*/ 2459990 h 2459990"/>
                <a:gd name="connsiteX4" fmla="*/ 6605059 w 6605059"/>
                <a:gd name="connsiteY4" fmla="*/ 1148976 h 2459990"/>
                <a:gd name="connsiteX5" fmla="*/ 6386830 w 6605059"/>
                <a:gd name="connsiteY5" fmla="*/ 0 h 2459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05059" h="2459990">
                  <a:moveTo>
                    <a:pt x="6386830" y="0"/>
                  </a:moveTo>
                  <a:cubicBezTo>
                    <a:pt x="2965450" y="420370"/>
                    <a:pt x="524510" y="1424940"/>
                    <a:pt x="0" y="1653540"/>
                  </a:cubicBezTo>
                  <a:lnTo>
                    <a:pt x="0" y="2459990"/>
                  </a:lnTo>
                  <a:lnTo>
                    <a:pt x="1983740" y="2459990"/>
                  </a:lnTo>
                  <a:cubicBezTo>
                    <a:pt x="3195320" y="2000250"/>
                    <a:pt x="4846109" y="1442346"/>
                    <a:pt x="6605059" y="1148976"/>
                  </a:cubicBezTo>
                  <a:cubicBezTo>
                    <a:pt x="6526319" y="682886"/>
                    <a:pt x="6478270" y="457200"/>
                    <a:pt x="6386830" y="0"/>
                  </a:cubicBezTo>
                  <a:close/>
                </a:path>
              </a:pathLst>
            </a:custGeom>
            <a:gradFill>
              <a:gsLst>
                <a:gs pos="100000">
                  <a:schemeClr val="bg2">
                    <a:alpha val="40000"/>
                  </a:schemeClr>
                </a:gs>
                <a:gs pos="0">
                  <a:schemeClr val="accent5">
                    <a:alpha val="5000"/>
                  </a:schemeClr>
                </a:gs>
              </a:gsLst>
              <a:lin ang="5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2CC930F-B5EF-486A-A896-75D6B8DDAD09}"/>
                </a:ext>
              </a:extLst>
            </p:cNvPr>
            <p:cNvSpPr/>
            <p:nvPr/>
          </p:nvSpPr>
          <p:spPr>
            <a:xfrm>
              <a:off x="-12700" y="741680"/>
              <a:ext cx="6629400" cy="5981700"/>
            </a:xfrm>
            <a:custGeom>
              <a:avLst/>
              <a:gdLst>
                <a:gd name="connsiteX0" fmla="*/ 5783580 w 6629400"/>
                <a:gd name="connsiteY0" fmla="*/ 12700 h 5981700"/>
                <a:gd name="connsiteX1" fmla="*/ 12700 w 6629400"/>
                <a:gd name="connsiteY1" fmla="*/ 1029970 h 5981700"/>
                <a:gd name="connsiteX2" fmla="*/ 12700 w 6629400"/>
                <a:gd name="connsiteY2" fmla="*/ 5971540 h 5981700"/>
                <a:gd name="connsiteX3" fmla="*/ 6620510 w 6629400"/>
                <a:gd name="connsiteY3" fmla="*/ 4806950 h 598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29400" h="5981700">
                  <a:moveTo>
                    <a:pt x="5783580" y="12700"/>
                  </a:moveTo>
                  <a:lnTo>
                    <a:pt x="12700" y="1029970"/>
                  </a:lnTo>
                  <a:lnTo>
                    <a:pt x="12700" y="5971540"/>
                  </a:lnTo>
                  <a:lnTo>
                    <a:pt x="6620510" y="480695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2"/>
                </a:gs>
                <a:gs pos="100000">
                  <a:schemeClr val="accent5"/>
                </a:gs>
              </a:gsLst>
              <a:lin ang="2700000" scaled="0"/>
              <a:tileRect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91B94BC-A2EC-4D50-B423-764E53B13BE7}"/>
                </a:ext>
              </a:extLst>
            </p:cNvPr>
            <p:cNvSpPr/>
            <p:nvPr/>
          </p:nvSpPr>
          <p:spPr>
            <a:xfrm>
              <a:off x="7533640" y="-12700"/>
              <a:ext cx="1676400" cy="1549400"/>
            </a:xfrm>
            <a:custGeom>
              <a:avLst/>
              <a:gdLst>
                <a:gd name="connsiteX0" fmla="*/ 1123950 w 1676400"/>
                <a:gd name="connsiteY0" fmla="*/ 12700 h 1549400"/>
                <a:gd name="connsiteX1" fmla="*/ 12700 w 1676400"/>
                <a:gd name="connsiteY1" fmla="*/ 1268730 h 1549400"/>
                <a:gd name="connsiteX2" fmla="*/ 320040 w 1676400"/>
                <a:gd name="connsiteY2" fmla="*/ 1541780 h 1549400"/>
                <a:gd name="connsiteX3" fmla="*/ 1672590 w 1676400"/>
                <a:gd name="connsiteY3" fmla="*/ 12700 h 154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6400" h="1549400">
                  <a:moveTo>
                    <a:pt x="1123950" y="12700"/>
                  </a:moveTo>
                  <a:lnTo>
                    <a:pt x="12700" y="1268730"/>
                  </a:lnTo>
                  <a:lnTo>
                    <a:pt x="320040" y="1541780"/>
                  </a:lnTo>
                  <a:lnTo>
                    <a:pt x="1672590" y="12700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8684" t="-98206" r="-65455" b="7644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D578B85-2A30-4840-8B68-DDDE2A2DF6B6}"/>
                </a:ext>
              </a:extLst>
            </p:cNvPr>
            <p:cNvSpPr/>
            <p:nvPr/>
          </p:nvSpPr>
          <p:spPr>
            <a:xfrm>
              <a:off x="-12700" y="431800"/>
              <a:ext cx="2921000" cy="1041400"/>
            </a:xfrm>
            <a:custGeom>
              <a:avLst/>
              <a:gdLst>
                <a:gd name="connsiteX0" fmla="*/ 12700 w 2921000"/>
                <a:gd name="connsiteY0" fmla="*/ 1031240 h 1041400"/>
                <a:gd name="connsiteX1" fmla="*/ 2912110 w 2921000"/>
                <a:gd name="connsiteY1" fmla="*/ 415290 h 1041400"/>
                <a:gd name="connsiteX2" fmla="*/ 2827020 w 2921000"/>
                <a:gd name="connsiteY2" fmla="*/ 12700 h 1041400"/>
                <a:gd name="connsiteX3" fmla="*/ 12700 w 2921000"/>
                <a:gd name="connsiteY3" fmla="*/ 610870 h 1041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1000" h="1041400">
                  <a:moveTo>
                    <a:pt x="12700" y="1031240"/>
                  </a:moveTo>
                  <a:lnTo>
                    <a:pt x="2912110" y="415290"/>
                  </a:lnTo>
                  <a:lnTo>
                    <a:pt x="2827020" y="12700"/>
                  </a:lnTo>
                  <a:lnTo>
                    <a:pt x="12700" y="610870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-32063" t="15838" r="1073" b="-15838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E87D68E-7B06-4D4A-BAE3-650770DBFBE6}"/>
                </a:ext>
              </a:extLst>
            </p:cNvPr>
            <p:cNvSpPr/>
            <p:nvPr/>
          </p:nvSpPr>
          <p:spPr>
            <a:xfrm>
              <a:off x="5916930" y="5568950"/>
              <a:ext cx="1358900" cy="1295400"/>
            </a:xfrm>
            <a:custGeom>
              <a:avLst/>
              <a:gdLst>
                <a:gd name="connsiteX0" fmla="*/ 12700 w 1358900"/>
                <a:gd name="connsiteY0" fmla="*/ 1289050 h 1295400"/>
                <a:gd name="connsiteX1" fmla="*/ 538480 w 1358900"/>
                <a:gd name="connsiteY1" fmla="*/ 1289050 h 1295400"/>
                <a:gd name="connsiteX2" fmla="*/ 1350010 w 1358900"/>
                <a:gd name="connsiteY2" fmla="*/ 269240 h 1295400"/>
                <a:gd name="connsiteX3" fmla="*/ 1028700 w 1358900"/>
                <a:gd name="connsiteY3" fmla="*/ 12700 h 129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8900" h="1295400">
                  <a:moveTo>
                    <a:pt x="12700" y="1289050"/>
                  </a:moveTo>
                  <a:lnTo>
                    <a:pt x="538480" y="1289050"/>
                  </a:lnTo>
                  <a:lnTo>
                    <a:pt x="1350010" y="269240"/>
                  </a:lnTo>
                  <a:lnTo>
                    <a:pt x="1028700" y="12700"/>
                  </a:lnTo>
                  <a:close/>
                </a:path>
              </a:pathLst>
            </a:custGeom>
            <a:blipFill>
              <a:blip r:embed="rId4"/>
              <a:srcRect/>
              <a:stretch>
                <a:fillRect l="-121206" t="11183" r="13010" b="-182361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0744E0D-4320-4203-ABA0-DC9D0B329E16}"/>
                </a:ext>
              </a:extLst>
            </p:cNvPr>
            <p:cNvSpPr/>
            <p:nvPr/>
          </p:nvSpPr>
          <p:spPr>
            <a:xfrm>
              <a:off x="7754620" y="4657090"/>
              <a:ext cx="4445000" cy="1765300"/>
            </a:xfrm>
            <a:custGeom>
              <a:avLst/>
              <a:gdLst>
                <a:gd name="connsiteX0" fmla="*/ 187961 w 4445000"/>
                <a:gd name="connsiteY0" fmla="*/ 12700 h 1765300"/>
                <a:gd name="connsiteX1" fmla="*/ 12700 w 4445000"/>
                <a:gd name="connsiteY1" fmla="*/ 859790 h 1765300"/>
                <a:gd name="connsiteX2" fmla="*/ 4434840 w 4445000"/>
                <a:gd name="connsiteY2" fmla="*/ 1753870 h 1765300"/>
                <a:gd name="connsiteX3" fmla="*/ 4434840 w 4445000"/>
                <a:gd name="connsiteY3" fmla="*/ 871220 h 176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5000" h="1765300">
                  <a:moveTo>
                    <a:pt x="187961" y="12700"/>
                  </a:moveTo>
                  <a:lnTo>
                    <a:pt x="12700" y="859790"/>
                  </a:lnTo>
                  <a:lnTo>
                    <a:pt x="4434840" y="1753870"/>
                  </a:lnTo>
                  <a:lnTo>
                    <a:pt x="4434840" y="871220"/>
                  </a:lnTo>
                  <a:close/>
                </a:path>
              </a:pathLst>
            </a:custGeom>
            <a:gradFill>
              <a:gsLst>
                <a:gs pos="100000">
                  <a:schemeClr val="tx1"/>
                </a:gs>
                <a:gs pos="0">
                  <a:schemeClr val="tx2"/>
                </a:gs>
              </a:gsLst>
              <a:lin ang="90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88CFBA9-D870-41CC-A059-97970304A115}"/>
                </a:ext>
              </a:extLst>
            </p:cNvPr>
            <p:cNvSpPr/>
            <p:nvPr/>
          </p:nvSpPr>
          <p:spPr>
            <a:xfrm>
              <a:off x="6718300" y="1951990"/>
              <a:ext cx="5473700" cy="3289300"/>
            </a:xfrm>
            <a:custGeom>
              <a:avLst/>
              <a:gdLst>
                <a:gd name="connsiteX0" fmla="*/ 5471160 w 5473700"/>
                <a:gd name="connsiteY0" fmla="*/ 1239520 h 3289300"/>
                <a:gd name="connsiteX1" fmla="*/ 513080 w 5473700"/>
                <a:gd name="connsiteY1" fmla="*/ 12700 h 3289300"/>
                <a:gd name="connsiteX2" fmla="*/ 12700 w 5473700"/>
                <a:gd name="connsiteY2" fmla="*/ 1934210 h 3289300"/>
                <a:gd name="connsiteX3" fmla="*/ 5471160 w 5473700"/>
                <a:gd name="connsiteY3" fmla="*/ 3285490 h 328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73700" h="3289300">
                  <a:moveTo>
                    <a:pt x="5471160" y="1239520"/>
                  </a:moveTo>
                  <a:lnTo>
                    <a:pt x="513080" y="12700"/>
                  </a:lnTo>
                  <a:lnTo>
                    <a:pt x="12700" y="1934210"/>
                  </a:lnTo>
                  <a:lnTo>
                    <a:pt x="5471160" y="3285490"/>
                  </a:lnTo>
                  <a:close/>
                </a:path>
              </a:pathLst>
            </a:custGeom>
            <a:gradFill>
              <a:gsLst>
                <a:gs pos="100000">
                  <a:schemeClr val="accent2"/>
                </a:gs>
                <a:gs pos="0">
                  <a:schemeClr val="accent1"/>
                </a:gs>
              </a:gsLst>
              <a:lin ang="104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A242F88-3014-41DD-BA5C-BEE53C5FBC5C}"/>
                </a:ext>
              </a:extLst>
            </p:cNvPr>
            <p:cNvSpPr/>
            <p:nvPr/>
          </p:nvSpPr>
          <p:spPr>
            <a:xfrm>
              <a:off x="-12700" y="1065530"/>
              <a:ext cx="6286500" cy="5397500"/>
            </a:xfrm>
            <a:custGeom>
              <a:avLst/>
              <a:gdLst>
                <a:gd name="connsiteX0" fmla="*/ 12700 w 6286500"/>
                <a:gd name="connsiteY0" fmla="*/ 1008380 h 5397500"/>
                <a:gd name="connsiteX1" fmla="*/ 12700 w 6286500"/>
                <a:gd name="connsiteY1" fmla="*/ 1046480 h 5397500"/>
                <a:gd name="connsiteX2" fmla="*/ 5509260 w 6286500"/>
                <a:gd name="connsiteY2" fmla="*/ 57150 h 5397500"/>
                <a:gd name="connsiteX3" fmla="*/ 6238240 w 6286500"/>
                <a:gd name="connsiteY3" fmla="*/ 4236720 h 5397500"/>
                <a:gd name="connsiteX4" fmla="*/ 12700 w 6286500"/>
                <a:gd name="connsiteY4" fmla="*/ 5356860 h 5397500"/>
                <a:gd name="connsiteX5" fmla="*/ 12700 w 6286500"/>
                <a:gd name="connsiteY5" fmla="*/ 5394960 h 5397500"/>
                <a:gd name="connsiteX6" fmla="*/ 6263640 w 6286500"/>
                <a:gd name="connsiteY6" fmla="*/ 4271010 h 5397500"/>
                <a:gd name="connsiteX7" fmla="*/ 6282690 w 6286500"/>
                <a:gd name="connsiteY7" fmla="*/ 4267200 h 5397500"/>
                <a:gd name="connsiteX8" fmla="*/ 5541010 w 6286500"/>
                <a:gd name="connsiteY8" fmla="*/ 12700 h 539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86500" h="5397500">
                  <a:moveTo>
                    <a:pt x="12700" y="1008380"/>
                  </a:moveTo>
                  <a:lnTo>
                    <a:pt x="12700" y="1046480"/>
                  </a:lnTo>
                  <a:lnTo>
                    <a:pt x="5509260" y="57150"/>
                  </a:lnTo>
                  <a:lnTo>
                    <a:pt x="6238240" y="4236720"/>
                  </a:lnTo>
                  <a:lnTo>
                    <a:pt x="12700" y="5356860"/>
                  </a:lnTo>
                  <a:lnTo>
                    <a:pt x="12700" y="5394960"/>
                  </a:lnTo>
                  <a:lnTo>
                    <a:pt x="6263640" y="4271010"/>
                  </a:lnTo>
                  <a:lnTo>
                    <a:pt x="6282690" y="4267200"/>
                  </a:lnTo>
                  <a:lnTo>
                    <a:pt x="5541010" y="1270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253D3E1-4DA1-48D6-AC1F-7C97914E3B63}"/>
                </a:ext>
              </a:extLst>
            </p:cNvPr>
            <p:cNvSpPr/>
            <p:nvPr/>
          </p:nvSpPr>
          <p:spPr>
            <a:xfrm>
              <a:off x="9467850" y="-12700"/>
              <a:ext cx="1727200" cy="1714500"/>
            </a:xfrm>
            <a:custGeom>
              <a:avLst/>
              <a:gdLst>
                <a:gd name="connsiteX0" fmla="*/ 1355090 w 1727200"/>
                <a:gd name="connsiteY0" fmla="*/ 1706880 h 1714500"/>
                <a:gd name="connsiteX1" fmla="*/ 1719580 w 1727200"/>
                <a:gd name="connsiteY1" fmla="*/ 12700 h 1714500"/>
                <a:gd name="connsiteX2" fmla="*/ 314960 w 1727200"/>
                <a:gd name="connsiteY2" fmla="*/ 12700 h 1714500"/>
                <a:gd name="connsiteX3" fmla="*/ 12700 w 1727200"/>
                <a:gd name="connsiteY3" fmla="*/ 1413510 h 171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7200" h="1714500">
                  <a:moveTo>
                    <a:pt x="1355090" y="1706880"/>
                  </a:moveTo>
                  <a:lnTo>
                    <a:pt x="1719580" y="12700"/>
                  </a:lnTo>
                  <a:lnTo>
                    <a:pt x="314960" y="12700"/>
                  </a:lnTo>
                  <a:lnTo>
                    <a:pt x="12700" y="1413510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0">
                  <a:schemeClr val="accent6"/>
                </a:gs>
              </a:gsLst>
              <a:lin ang="59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3" name="Subtitle 2">
            <a:extLst>
              <a:ext uri="{FF2B5EF4-FFF2-40B4-BE49-F238E27FC236}">
                <a16:creationId xmlns:a16="http://schemas.microsoft.com/office/drawing/2014/main" id="{14E79CE3-6B36-4090-99A1-F1D0E79B427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 rot="720000">
            <a:off x="8126323" y="5127866"/>
            <a:ext cx="3963590" cy="858767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2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</a:t>
            </a:r>
          </a:p>
        </p:txBody>
      </p:sp>
      <p:sp>
        <p:nvSpPr>
          <p:cNvPr id="42" name="Picture Placeholder 26">
            <a:extLst>
              <a:ext uri="{FF2B5EF4-FFF2-40B4-BE49-F238E27FC236}">
                <a16:creationId xmlns:a16="http://schemas.microsoft.com/office/drawing/2014/main" id="{C109A47C-99A8-42F1-AF6B-F5CB08E6BC9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" y="1115082"/>
            <a:ext cx="6230657" cy="5314602"/>
          </a:xfrm>
          <a:custGeom>
            <a:avLst/>
            <a:gdLst>
              <a:gd name="connsiteX0" fmla="*/ 0 w 5738813"/>
              <a:gd name="connsiteY0" fmla="*/ 5403850 h 5403850"/>
              <a:gd name="connsiteX1" fmla="*/ 1350963 w 5738813"/>
              <a:gd name="connsiteY1" fmla="*/ 0 h 5403850"/>
              <a:gd name="connsiteX2" fmla="*/ 4387851 w 5738813"/>
              <a:gd name="connsiteY2" fmla="*/ 0 h 5403850"/>
              <a:gd name="connsiteX3" fmla="*/ 5738813 w 5738813"/>
              <a:gd name="connsiteY3" fmla="*/ 5403850 h 5403850"/>
              <a:gd name="connsiteX4" fmla="*/ 0 w 5738813"/>
              <a:gd name="connsiteY4" fmla="*/ 5403850 h 5403850"/>
              <a:gd name="connsiteX0" fmla="*/ 0 w 5738813"/>
              <a:gd name="connsiteY0" fmla="*/ 5403850 h 5403850"/>
              <a:gd name="connsiteX1" fmla="*/ 11560 w 5738813"/>
              <a:gd name="connsiteY1" fmla="*/ 6440 h 5403850"/>
              <a:gd name="connsiteX2" fmla="*/ 4387851 w 5738813"/>
              <a:gd name="connsiteY2" fmla="*/ 0 h 5403850"/>
              <a:gd name="connsiteX3" fmla="*/ 5738813 w 5738813"/>
              <a:gd name="connsiteY3" fmla="*/ 5403850 h 5403850"/>
              <a:gd name="connsiteX4" fmla="*/ 0 w 5738813"/>
              <a:gd name="connsiteY4" fmla="*/ 5403850 h 5403850"/>
              <a:gd name="connsiteX0" fmla="*/ 0 w 5746572"/>
              <a:gd name="connsiteY0" fmla="*/ 5397410 h 5397410"/>
              <a:gd name="connsiteX1" fmla="*/ 11560 w 5746572"/>
              <a:gd name="connsiteY1" fmla="*/ 0 h 5397410"/>
              <a:gd name="connsiteX2" fmla="*/ 5746572 w 5746572"/>
              <a:gd name="connsiteY2" fmla="*/ 6439 h 5397410"/>
              <a:gd name="connsiteX3" fmla="*/ 5738813 w 5746572"/>
              <a:gd name="connsiteY3" fmla="*/ 5397410 h 5397410"/>
              <a:gd name="connsiteX4" fmla="*/ 0 w 5746572"/>
              <a:gd name="connsiteY4" fmla="*/ 5397410 h 5397410"/>
              <a:gd name="connsiteX0" fmla="*/ 0 w 6092996"/>
              <a:gd name="connsiteY0" fmla="*/ 5397410 h 5397410"/>
              <a:gd name="connsiteX1" fmla="*/ 11560 w 6092996"/>
              <a:gd name="connsiteY1" fmla="*/ 0 h 5397410"/>
              <a:gd name="connsiteX2" fmla="*/ 5746572 w 6092996"/>
              <a:gd name="connsiteY2" fmla="*/ 6439 h 5397410"/>
              <a:gd name="connsiteX3" fmla="*/ 6092982 w 6092996"/>
              <a:gd name="connsiteY3" fmla="*/ 4940210 h 5397410"/>
              <a:gd name="connsiteX4" fmla="*/ 0 w 6092996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408602 h 5408602"/>
              <a:gd name="connsiteX1" fmla="*/ 11560 w 6092982"/>
              <a:gd name="connsiteY1" fmla="*/ 0 h 5408602"/>
              <a:gd name="connsiteX2" fmla="*/ 5746572 w 6092982"/>
              <a:gd name="connsiteY2" fmla="*/ 6439 h 5408602"/>
              <a:gd name="connsiteX3" fmla="*/ 6092982 w 6092982"/>
              <a:gd name="connsiteY3" fmla="*/ 4940210 h 5408602"/>
              <a:gd name="connsiteX4" fmla="*/ 0 w 6092982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46572 w 6065273"/>
              <a:gd name="connsiteY2" fmla="*/ 6439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24405 w 6065273"/>
              <a:gd name="connsiteY2" fmla="*/ 12034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24405 w 6065273"/>
              <a:gd name="connsiteY2" fmla="*/ 841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693 w 6065966"/>
              <a:gd name="connsiteY0" fmla="*/ 5408602 h 5408602"/>
              <a:gd name="connsiteX1" fmla="*/ 1170 w 6065966"/>
              <a:gd name="connsiteY1" fmla="*/ 0 h 5408602"/>
              <a:gd name="connsiteX2" fmla="*/ 5725098 w 6065966"/>
              <a:gd name="connsiteY2" fmla="*/ 841 h 5408602"/>
              <a:gd name="connsiteX3" fmla="*/ 6065966 w 6065966"/>
              <a:gd name="connsiteY3" fmla="*/ 4979386 h 5408602"/>
              <a:gd name="connsiteX4" fmla="*/ 693 w 6065966"/>
              <a:gd name="connsiteY4" fmla="*/ 5408602 h 5408602"/>
              <a:gd name="connsiteX0" fmla="*/ 693 w 6218366"/>
              <a:gd name="connsiteY0" fmla="*/ 5408602 h 5408602"/>
              <a:gd name="connsiteX1" fmla="*/ 1170 w 6218366"/>
              <a:gd name="connsiteY1" fmla="*/ 0 h 5408602"/>
              <a:gd name="connsiteX2" fmla="*/ 5725098 w 6218366"/>
              <a:gd name="connsiteY2" fmla="*/ 841 h 5408602"/>
              <a:gd name="connsiteX3" fmla="*/ 6218366 w 6218366"/>
              <a:gd name="connsiteY3" fmla="*/ 4235528 h 5408602"/>
              <a:gd name="connsiteX4" fmla="*/ 693 w 6218366"/>
              <a:gd name="connsiteY4" fmla="*/ 5408602 h 5408602"/>
              <a:gd name="connsiteX0" fmla="*/ 693 w 6218366"/>
              <a:gd name="connsiteY0" fmla="*/ 5408602 h 5408602"/>
              <a:gd name="connsiteX1" fmla="*/ 1170 w 6218366"/>
              <a:gd name="connsiteY1" fmla="*/ 0 h 5408602"/>
              <a:gd name="connsiteX2" fmla="*/ 5496498 w 6218366"/>
              <a:gd name="connsiteY2" fmla="*/ 39317 h 5408602"/>
              <a:gd name="connsiteX3" fmla="*/ 6218366 w 6218366"/>
              <a:gd name="connsiteY3" fmla="*/ 4235528 h 5408602"/>
              <a:gd name="connsiteX4" fmla="*/ 693 w 6218366"/>
              <a:gd name="connsiteY4" fmla="*/ 5408602 h 5408602"/>
              <a:gd name="connsiteX0" fmla="*/ 693 w 6218366"/>
              <a:gd name="connsiteY0" fmla="*/ 5369285 h 5369285"/>
              <a:gd name="connsiteX1" fmla="*/ 1170 w 6218366"/>
              <a:gd name="connsiteY1" fmla="*/ 1012345 h 5369285"/>
              <a:gd name="connsiteX2" fmla="*/ 5496498 w 6218366"/>
              <a:gd name="connsiteY2" fmla="*/ 0 h 5369285"/>
              <a:gd name="connsiteX3" fmla="*/ 6218366 w 6218366"/>
              <a:gd name="connsiteY3" fmla="*/ 4196211 h 5369285"/>
              <a:gd name="connsiteX4" fmla="*/ 693 w 6218366"/>
              <a:gd name="connsiteY4" fmla="*/ 5369285 h 5369285"/>
              <a:gd name="connsiteX0" fmla="*/ 693 w 6225320"/>
              <a:gd name="connsiteY0" fmla="*/ 5369285 h 5369285"/>
              <a:gd name="connsiteX1" fmla="*/ 1170 w 6225320"/>
              <a:gd name="connsiteY1" fmla="*/ 1012345 h 5369285"/>
              <a:gd name="connsiteX2" fmla="*/ 5496498 w 6225320"/>
              <a:gd name="connsiteY2" fmla="*/ 0 h 5369285"/>
              <a:gd name="connsiteX3" fmla="*/ 6225320 w 6225320"/>
              <a:gd name="connsiteY3" fmla="*/ 4224299 h 5369285"/>
              <a:gd name="connsiteX4" fmla="*/ 693 w 6225320"/>
              <a:gd name="connsiteY4" fmla="*/ 5369285 h 5369285"/>
              <a:gd name="connsiteX0" fmla="*/ 3850 w 6225001"/>
              <a:gd name="connsiteY0" fmla="*/ 5358752 h 5358752"/>
              <a:gd name="connsiteX1" fmla="*/ 851 w 6225001"/>
              <a:gd name="connsiteY1" fmla="*/ 1012345 h 5358752"/>
              <a:gd name="connsiteX2" fmla="*/ 5496179 w 6225001"/>
              <a:gd name="connsiteY2" fmla="*/ 0 h 5358752"/>
              <a:gd name="connsiteX3" fmla="*/ 6225001 w 6225001"/>
              <a:gd name="connsiteY3" fmla="*/ 4224299 h 5358752"/>
              <a:gd name="connsiteX4" fmla="*/ 3850 w 6225001"/>
              <a:gd name="connsiteY4" fmla="*/ 5358752 h 5358752"/>
              <a:gd name="connsiteX0" fmla="*/ 3850 w 6230428"/>
              <a:gd name="connsiteY0" fmla="*/ 5358752 h 5358752"/>
              <a:gd name="connsiteX1" fmla="*/ 851 w 6230428"/>
              <a:gd name="connsiteY1" fmla="*/ 1012345 h 5358752"/>
              <a:gd name="connsiteX2" fmla="*/ 5496179 w 6230428"/>
              <a:gd name="connsiteY2" fmla="*/ 0 h 5358752"/>
              <a:gd name="connsiteX3" fmla="*/ 6230428 w 6230428"/>
              <a:gd name="connsiteY3" fmla="*/ 4229780 h 5358752"/>
              <a:gd name="connsiteX4" fmla="*/ 3850 w 6230428"/>
              <a:gd name="connsiteY4" fmla="*/ 5358752 h 5358752"/>
              <a:gd name="connsiteX0" fmla="*/ 3850 w 6230428"/>
              <a:gd name="connsiteY0" fmla="*/ 5361493 h 5361493"/>
              <a:gd name="connsiteX1" fmla="*/ 851 w 6230428"/>
              <a:gd name="connsiteY1" fmla="*/ 1015086 h 5361493"/>
              <a:gd name="connsiteX2" fmla="*/ 5501605 w 6230428"/>
              <a:gd name="connsiteY2" fmla="*/ 0 h 5361493"/>
              <a:gd name="connsiteX3" fmla="*/ 6230428 w 6230428"/>
              <a:gd name="connsiteY3" fmla="*/ 4232521 h 5361493"/>
              <a:gd name="connsiteX4" fmla="*/ 3850 w 6230428"/>
              <a:gd name="connsiteY4" fmla="*/ 5361493 h 5361493"/>
              <a:gd name="connsiteX0" fmla="*/ 3850 w 6230428"/>
              <a:gd name="connsiteY0" fmla="*/ 5361493 h 5361493"/>
              <a:gd name="connsiteX1" fmla="*/ 851 w 6230428"/>
              <a:gd name="connsiteY1" fmla="*/ 1009607 h 5361493"/>
              <a:gd name="connsiteX2" fmla="*/ 5501605 w 6230428"/>
              <a:gd name="connsiteY2" fmla="*/ 0 h 5361493"/>
              <a:gd name="connsiteX3" fmla="*/ 6230428 w 6230428"/>
              <a:gd name="connsiteY3" fmla="*/ 4232521 h 5361493"/>
              <a:gd name="connsiteX4" fmla="*/ 3850 w 6230428"/>
              <a:gd name="connsiteY4" fmla="*/ 5361493 h 5361493"/>
              <a:gd name="connsiteX0" fmla="*/ 3850 w 6230428"/>
              <a:gd name="connsiteY0" fmla="*/ 5364233 h 5364233"/>
              <a:gd name="connsiteX1" fmla="*/ 851 w 6230428"/>
              <a:gd name="connsiteY1" fmla="*/ 1009607 h 5364233"/>
              <a:gd name="connsiteX2" fmla="*/ 5501605 w 6230428"/>
              <a:gd name="connsiteY2" fmla="*/ 0 h 5364233"/>
              <a:gd name="connsiteX3" fmla="*/ 6230428 w 6230428"/>
              <a:gd name="connsiteY3" fmla="*/ 4232521 h 5364233"/>
              <a:gd name="connsiteX4" fmla="*/ 3850 w 6230428"/>
              <a:gd name="connsiteY4" fmla="*/ 5364233 h 5364233"/>
              <a:gd name="connsiteX0" fmla="*/ 1366 w 6230657"/>
              <a:gd name="connsiteY0" fmla="*/ 5366973 h 5366973"/>
              <a:gd name="connsiteX1" fmla="*/ 1080 w 6230657"/>
              <a:gd name="connsiteY1" fmla="*/ 1009607 h 5366973"/>
              <a:gd name="connsiteX2" fmla="*/ 5501834 w 6230657"/>
              <a:gd name="connsiteY2" fmla="*/ 0 h 5366973"/>
              <a:gd name="connsiteX3" fmla="*/ 6230657 w 6230657"/>
              <a:gd name="connsiteY3" fmla="*/ 4232521 h 5366973"/>
              <a:gd name="connsiteX4" fmla="*/ 1366 w 6230657"/>
              <a:gd name="connsiteY4" fmla="*/ 5366973 h 5366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30657" h="5366973">
                <a:moveTo>
                  <a:pt x="1366" y="5366973"/>
                </a:moveTo>
                <a:cubicBezTo>
                  <a:pt x="5219" y="3567836"/>
                  <a:pt x="-2773" y="2808744"/>
                  <a:pt x="1080" y="1009607"/>
                </a:cubicBezTo>
                <a:lnTo>
                  <a:pt x="5501834" y="0"/>
                </a:lnTo>
                <a:lnTo>
                  <a:pt x="6230657" y="4232521"/>
                </a:lnTo>
                <a:lnTo>
                  <a:pt x="1366" y="5366973"/>
                </a:lnTo>
                <a:close/>
              </a:path>
            </a:pathLst>
          </a:custGeom>
          <a:ln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92DD61-4420-4806-AA96-2BCD8FCA8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 rot="840000">
            <a:off x="7262451" y="2726139"/>
            <a:ext cx="4851352" cy="1827069"/>
          </a:xfrm>
        </p:spPr>
        <p:txBody>
          <a:bodyPr anchor="ctr" anchorCtr="0">
            <a:normAutofit/>
          </a:bodyPr>
          <a:lstStyle>
            <a:lvl1pPr algn="l"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Presentation</a:t>
            </a:r>
            <a:br>
              <a:rPr lang="en-US" noProof="0"/>
            </a:br>
            <a:r>
              <a:rPr lang="en-US" noProof="0"/>
              <a:t>Title</a:t>
            </a:r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01A16A82-6F5C-4DAC-A624-CA3711A1B02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720000">
            <a:off x="9571721" y="580664"/>
            <a:ext cx="1391775" cy="858837"/>
          </a:xfrm>
        </p:spPr>
        <p:txBody>
          <a:bodyPr>
            <a:normAutofit/>
          </a:bodyPr>
          <a:lstStyle>
            <a:lvl1pPr marL="0" indent="0" algn="ctr">
              <a:buNone/>
              <a:defRPr sz="2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MONTH</a:t>
            </a:r>
            <a:br>
              <a:rPr lang="en-US" noProof="0"/>
            </a:br>
            <a:r>
              <a:rPr lang="en-US" noProof="0"/>
              <a:t>20XX</a:t>
            </a:r>
          </a:p>
        </p:txBody>
      </p:sp>
    </p:spTree>
    <p:extLst>
      <p:ext uri="{BB962C8B-B14F-4D97-AF65-F5344CB8AC3E}">
        <p14:creationId xmlns:p14="http://schemas.microsoft.com/office/powerpoint/2010/main" val="3771749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9">
            <a:extLst>
              <a:ext uri="{FF2B5EF4-FFF2-40B4-BE49-F238E27FC236}">
                <a16:creationId xmlns:a16="http://schemas.microsoft.com/office/drawing/2014/main" id="{DBE053F1-F4AB-44C9-AD59-A25E78B48A3F}"/>
              </a:ext>
            </a:extLst>
          </p:cNvPr>
          <p:cNvGrpSpPr/>
          <p:nvPr/>
        </p:nvGrpSpPr>
        <p:grpSpPr>
          <a:xfrm>
            <a:off x="1980240" y="520107"/>
            <a:ext cx="10219389" cy="6350602"/>
            <a:chOff x="1980240" y="520107"/>
            <a:chExt cx="10219389" cy="6350602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ACD9D55-0502-4018-AF6A-4F0A0F0E07E9}"/>
                </a:ext>
              </a:extLst>
            </p:cNvPr>
            <p:cNvSpPr/>
            <p:nvPr/>
          </p:nvSpPr>
          <p:spPr>
            <a:xfrm>
              <a:off x="1980240" y="2877450"/>
              <a:ext cx="3086393" cy="3988178"/>
            </a:xfrm>
            <a:custGeom>
              <a:avLst/>
              <a:gdLst>
                <a:gd name="connsiteX0" fmla="*/ 12693 w 3086392"/>
                <a:gd name="connsiteY0" fmla="*/ 614730 h 3988178"/>
                <a:gd name="connsiteX1" fmla="*/ 1910253 w 3086392"/>
                <a:gd name="connsiteY1" fmla="*/ 3983090 h 3988178"/>
                <a:gd name="connsiteX2" fmla="*/ 3082574 w 3086392"/>
                <a:gd name="connsiteY2" fmla="*/ 3983090 h 3988178"/>
                <a:gd name="connsiteX3" fmla="*/ 2258266 w 3086392"/>
                <a:gd name="connsiteY3" fmla="*/ 12693 h 3988178"/>
                <a:gd name="connsiteX4" fmla="*/ 12693 w 3086392"/>
                <a:gd name="connsiteY4" fmla="*/ 614730 h 398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86392" h="3988178">
                  <a:moveTo>
                    <a:pt x="12693" y="614730"/>
                  </a:moveTo>
                  <a:cubicBezTo>
                    <a:pt x="12693" y="614730"/>
                    <a:pt x="1595263" y="2043616"/>
                    <a:pt x="1910253" y="3983090"/>
                  </a:cubicBezTo>
                  <a:lnTo>
                    <a:pt x="3082574" y="3983090"/>
                  </a:lnTo>
                  <a:lnTo>
                    <a:pt x="2258266" y="12693"/>
                  </a:lnTo>
                  <a:lnTo>
                    <a:pt x="12693" y="614730"/>
                  </a:lnTo>
                  <a:close/>
                </a:path>
              </a:pathLst>
            </a:custGeom>
            <a:gradFill>
              <a:gsLst>
                <a:gs pos="3000">
                  <a:schemeClr val="bg1"/>
                </a:gs>
                <a:gs pos="100000">
                  <a:schemeClr val="accent5">
                    <a:alpha val="50000"/>
                  </a:schemeClr>
                </a:gs>
              </a:gsLst>
              <a:lin ang="4278000" scaled="0"/>
            </a:gra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F529C4B-24D5-4FF8-BD78-3A27C68248CA}"/>
                </a:ext>
              </a:extLst>
            </p:cNvPr>
            <p:cNvSpPr/>
            <p:nvPr/>
          </p:nvSpPr>
          <p:spPr>
            <a:xfrm>
              <a:off x="2962043" y="520107"/>
              <a:ext cx="9233775" cy="6350602"/>
            </a:xfrm>
            <a:custGeom>
              <a:avLst/>
              <a:gdLst>
                <a:gd name="connsiteX0" fmla="*/ 9229957 w 9233775"/>
                <a:gd name="connsiteY0" fmla="*/ 12693 h 6350602"/>
                <a:gd name="connsiteX1" fmla="*/ 12693 w 9233775"/>
                <a:gd name="connsiteY1" fmla="*/ 2225243 h 6350602"/>
                <a:gd name="connsiteX2" fmla="*/ 999577 w 9233775"/>
                <a:gd name="connsiteY2" fmla="*/ 6340434 h 6350602"/>
                <a:gd name="connsiteX3" fmla="*/ 9229957 w 9233775"/>
                <a:gd name="connsiteY3" fmla="*/ 6340434 h 6350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3775" h="6350602">
                  <a:moveTo>
                    <a:pt x="9229957" y="12693"/>
                  </a:moveTo>
                  <a:lnTo>
                    <a:pt x="12693" y="2225243"/>
                  </a:lnTo>
                  <a:lnTo>
                    <a:pt x="999577" y="6340434"/>
                  </a:lnTo>
                  <a:lnTo>
                    <a:pt x="9229957" y="6340434"/>
                  </a:lnTo>
                  <a:close/>
                </a:path>
              </a:pathLst>
            </a:custGeom>
            <a:gradFill>
              <a:gsLst>
                <a:gs pos="3000">
                  <a:schemeClr val="accent5"/>
                </a:gs>
                <a:gs pos="100000">
                  <a:schemeClr val="bg2"/>
                </a:gs>
              </a:gsLst>
              <a:lin ang="810000" scaled="0"/>
            </a:gra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43A97B8-65D7-47BC-AF76-3D5AA4527481}"/>
                </a:ext>
              </a:extLst>
            </p:cNvPr>
            <p:cNvSpPr/>
            <p:nvPr/>
          </p:nvSpPr>
          <p:spPr>
            <a:xfrm>
              <a:off x="3270682" y="752539"/>
              <a:ext cx="8928947" cy="6109280"/>
            </a:xfrm>
            <a:custGeom>
              <a:avLst/>
              <a:gdLst>
                <a:gd name="connsiteX0" fmla="*/ 43176 w 8928946"/>
                <a:gd name="connsiteY0" fmla="*/ 2217623 h 6109279"/>
                <a:gd name="connsiteX1" fmla="*/ 8913698 w 8928946"/>
                <a:gd name="connsiteY1" fmla="*/ 40636 h 6109279"/>
                <a:gd name="connsiteX2" fmla="*/ 8921318 w 8928946"/>
                <a:gd name="connsiteY2" fmla="*/ 71119 h 6109279"/>
                <a:gd name="connsiteX3" fmla="*/ 8921318 w 8928946"/>
                <a:gd name="connsiteY3" fmla="*/ 12693 h 6109279"/>
                <a:gd name="connsiteX4" fmla="*/ 25395 w 8928946"/>
                <a:gd name="connsiteY4" fmla="*/ 2196031 h 6109279"/>
                <a:gd name="connsiteX5" fmla="*/ 12693 w 8928946"/>
                <a:gd name="connsiteY5" fmla="*/ 2198571 h 6109279"/>
                <a:gd name="connsiteX6" fmla="*/ 958933 w 8928946"/>
                <a:gd name="connsiteY6" fmla="*/ 6108002 h 6109279"/>
                <a:gd name="connsiteX7" fmla="*/ 985606 w 8928946"/>
                <a:gd name="connsiteY7" fmla="*/ 6108002 h 61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928946" h="6109279">
                  <a:moveTo>
                    <a:pt x="43176" y="2217623"/>
                  </a:moveTo>
                  <a:lnTo>
                    <a:pt x="8913698" y="40636"/>
                  </a:lnTo>
                  <a:lnTo>
                    <a:pt x="8921318" y="71119"/>
                  </a:lnTo>
                  <a:lnTo>
                    <a:pt x="8921318" y="12693"/>
                  </a:lnTo>
                  <a:lnTo>
                    <a:pt x="25395" y="2196031"/>
                  </a:lnTo>
                  <a:lnTo>
                    <a:pt x="12693" y="2198571"/>
                  </a:lnTo>
                  <a:lnTo>
                    <a:pt x="958933" y="6108002"/>
                  </a:lnTo>
                  <a:lnTo>
                    <a:pt x="985606" y="6108002"/>
                  </a:lnTo>
                  <a:close/>
                </a:path>
              </a:pathLst>
            </a:custGeom>
            <a:solidFill>
              <a:schemeClr val="bg1"/>
            </a:soli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grpSp>
        <p:nvGrpSpPr>
          <p:cNvPr id="31" name="Graphic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5" name="Graphic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18500C30-FF27-4A5C-AA4F-B1D5C57A0F7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14240" y="793217"/>
            <a:ext cx="8877760" cy="6064783"/>
          </a:xfrm>
          <a:custGeom>
            <a:avLst/>
            <a:gdLst>
              <a:gd name="connsiteX0" fmla="*/ 0 w 8534400"/>
              <a:gd name="connsiteY0" fmla="*/ 6043236 h 6043236"/>
              <a:gd name="connsiteX1" fmla="*/ 1510809 w 8534400"/>
              <a:gd name="connsiteY1" fmla="*/ 0 h 6043236"/>
              <a:gd name="connsiteX2" fmla="*/ 7023591 w 8534400"/>
              <a:gd name="connsiteY2" fmla="*/ 0 h 6043236"/>
              <a:gd name="connsiteX3" fmla="*/ 8534400 w 8534400"/>
              <a:gd name="connsiteY3" fmla="*/ 6043236 h 6043236"/>
              <a:gd name="connsiteX4" fmla="*/ 0 w 8534400"/>
              <a:gd name="connsiteY4" fmla="*/ 6043236 h 6043236"/>
              <a:gd name="connsiteX0" fmla="*/ 0 w 8534400"/>
              <a:gd name="connsiteY0" fmla="*/ 6043236 h 6043236"/>
              <a:gd name="connsiteX1" fmla="*/ 1510809 w 8534400"/>
              <a:gd name="connsiteY1" fmla="*/ 0 h 6043236"/>
              <a:gd name="connsiteX2" fmla="*/ 8518563 w 8534400"/>
              <a:gd name="connsiteY2" fmla="*/ 14514 h 6043236"/>
              <a:gd name="connsiteX3" fmla="*/ 8534400 w 8534400"/>
              <a:gd name="connsiteY3" fmla="*/ 6043236 h 6043236"/>
              <a:gd name="connsiteX4" fmla="*/ 0 w 8534400"/>
              <a:gd name="connsiteY4" fmla="*/ 6043236 h 6043236"/>
              <a:gd name="connsiteX0" fmla="*/ 317991 w 8852391"/>
              <a:gd name="connsiteY0" fmla="*/ 6028722 h 6028722"/>
              <a:gd name="connsiteX1" fmla="*/ 0 w 8852391"/>
              <a:gd name="connsiteY1" fmla="*/ 2162629 h 6028722"/>
              <a:gd name="connsiteX2" fmla="*/ 8836554 w 8852391"/>
              <a:gd name="connsiteY2" fmla="*/ 0 h 6028722"/>
              <a:gd name="connsiteX3" fmla="*/ 8852391 w 8852391"/>
              <a:gd name="connsiteY3" fmla="*/ 6028722 h 6028722"/>
              <a:gd name="connsiteX4" fmla="*/ 317991 w 8852391"/>
              <a:gd name="connsiteY4" fmla="*/ 6028722 h 6028722"/>
              <a:gd name="connsiteX0" fmla="*/ 913076 w 8852391"/>
              <a:gd name="connsiteY0" fmla="*/ 6043236 h 6043236"/>
              <a:gd name="connsiteX1" fmla="*/ 0 w 8852391"/>
              <a:gd name="connsiteY1" fmla="*/ 2162629 h 6043236"/>
              <a:gd name="connsiteX2" fmla="*/ 8836554 w 8852391"/>
              <a:gd name="connsiteY2" fmla="*/ 0 h 6043236"/>
              <a:gd name="connsiteX3" fmla="*/ 8852391 w 8852391"/>
              <a:gd name="connsiteY3" fmla="*/ 6028722 h 6043236"/>
              <a:gd name="connsiteX4" fmla="*/ 913076 w 8852391"/>
              <a:gd name="connsiteY4" fmla="*/ 6043236 h 6043236"/>
              <a:gd name="connsiteX0" fmla="*/ 933682 w 8872997"/>
              <a:gd name="connsiteY0" fmla="*/ 6043236 h 6043236"/>
              <a:gd name="connsiteX1" fmla="*/ 0 w 8872997"/>
              <a:gd name="connsiteY1" fmla="*/ 2167781 h 6043236"/>
              <a:gd name="connsiteX2" fmla="*/ 8857160 w 8872997"/>
              <a:gd name="connsiteY2" fmla="*/ 0 h 6043236"/>
              <a:gd name="connsiteX3" fmla="*/ 8872997 w 8872997"/>
              <a:gd name="connsiteY3" fmla="*/ 6028722 h 6043236"/>
              <a:gd name="connsiteX4" fmla="*/ 933682 w 8872997"/>
              <a:gd name="connsiteY4" fmla="*/ 6043236 h 6043236"/>
              <a:gd name="connsiteX0" fmla="*/ 933682 w 8872997"/>
              <a:gd name="connsiteY0" fmla="*/ 6050963 h 6050963"/>
              <a:gd name="connsiteX1" fmla="*/ 0 w 8872997"/>
              <a:gd name="connsiteY1" fmla="*/ 2167781 h 6050963"/>
              <a:gd name="connsiteX2" fmla="*/ 8857160 w 8872997"/>
              <a:gd name="connsiteY2" fmla="*/ 0 h 6050963"/>
              <a:gd name="connsiteX3" fmla="*/ 8872997 w 8872997"/>
              <a:gd name="connsiteY3" fmla="*/ 6028722 h 6050963"/>
              <a:gd name="connsiteX4" fmla="*/ 933682 w 8872997"/>
              <a:gd name="connsiteY4" fmla="*/ 6050963 h 6050963"/>
              <a:gd name="connsiteX0" fmla="*/ 933682 w 8872997"/>
              <a:gd name="connsiteY0" fmla="*/ 6050963 h 6054480"/>
              <a:gd name="connsiteX1" fmla="*/ 0 w 8872997"/>
              <a:gd name="connsiteY1" fmla="*/ 2167781 h 6054480"/>
              <a:gd name="connsiteX2" fmla="*/ 8857160 w 8872997"/>
              <a:gd name="connsiteY2" fmla="*/ 0 h 6054480"/>
              <a:gd name="connsiteX3" fmla="*/ 8872997 w 8872997"/>
              <a:gd name="connsiteY3" fmla="*/ 6054480 h 6054480"/>
              <a:gd name="connsiteX4" fmla="*/ 933682 w 8872997"/>
              <a:gd name="connsiteY4" fmla="*/ 6050963 h 6054480"/>
              <a:gd name="connsiteX0" fmla="*/ 933682 w 8875190"/>
              <a:gd name="connsiteY0" fmla="*/ 6063842 h 6067359"/>
              <a:gd name="connsiteX1" fmla="*/ 0 w 8875190"/>
              <a:gd name="connsiteY1" fmla="*/ 2180660 h 6067359"/>
              <a:gd name="connsiteX2" fmla="*/ 8875190 w 8875190"/>
              <a:gd name="connsiteY2" fmla="*/ 0 h 6067359"/>
              <a:gd name="connsiteX3" fmla="*/ 8872997 w 8875190"/>
              <a:gd name="connsiteY3" fmla="*/ 6067359 h 6067359"/>
              <a:gd name="connsiteX4" fmla="*/ 933682 w 8875190"/>
              <a:gd name="connsiteY4" fmla="*/ 6063842 h 6067359"/>
              <a:gd name="connsiteX0" fmla="*/ 933682 w 8872997"/>
              <a:gd name="connsiteY0" fmla="*/ 6061266 h 6064783"/>
              <a:gd name="connsiteX1" fmla="*/ 0 w 8872997"/>
              <a:gd name="connsiteY1" fmla="*/ 2178084 h 6064783"/>
              <a:gd name="connsiteX2" fmla="*/ 8872614 w 8872997"/>
              <a:gd name="connsiteY2" fmla="*/ 0 h 6064783"/>
              <a:gd name="connsiteX3" fmla="*/ 8872997 w 8872997"/>
              <a:gd name="connsiteY3" fmla="*/ 6064783 h 6064783"/>
              <a:gd name="connsiteX4" fmla="*/ 933682 w 8872997"/>
              <a:gd name="connsiteY4" fmla="*/ 6061266 h 6064783"/>
              <a:gd name="connsiteX0" fmla="*/ 938445 w 8877760"/>
              <a:gd name="connsiteY0" fmla="*/ 6061266 h 6064783"/>
              <a:gd name="connsiteX1" fmla="*/ 0 w 8877760"/>
              <a:gd name="connsiteY1" fmla="*/ 2175703 h 6064783"/>
              <a:gd name="connsiteX2" fmla="*/ 8877377 w 8877760"/>
              <a:gd name="connsiteY2" fmla="*/ 0 h 6064783"/>
              <a:gd name="connsiteX3" fmla="*/ 8877760 w 8877760"/>
              <a:gd name="connsiteY3" fmla="*/ 6064783 h 6064783"/>
              <a:gd name="connsiteX4" fmla="*/ 938445 w 8877760"/>
              <a:gd name="connsiteY4" fmla="*/ 6061266 h 6064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77760" h="6064783">
                <a:moveTo>
                  <a:pt x="938445" y="6061266"/>
                </a:moveTo>
                <a:lnTo>
                  <a:pt x="0" y="2175703"/>
                </a:lnTo>
                <a:lnTo>
                  <a:pt x="8877377" y="0"/>
                </a:lnTo>
                <a:cubicBezTo>
                  <a:pt x="8877505" y="2021594"/>
                  <a:pt x="8877632" y="4043189"/>
                  <a:pt x="8877760" y="6064783"/>
                </a:cubicBezTo>
                <a:lnTo>
                  <a:pt x="938445" y="6061266"/>
                </a:lnTo>
                <a:close/>
              </a:path>
            </a:pathLst>
          </a:custGeom>
          <a:ln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Graphic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955EAF-4D26-452F-BE4D-A9B580AC9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03491" y="1001491"/>
            <a:ext cx="4065084" cy="700842"/>
          </a:xfrm>
        </p:spPr>
        <p:txBody>
          <a:bodyPr>
            <a:normAutofit/>
          </a:bodyPr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Divider Slide</a:t>
            </a:r>
          </a:p>
        </p:txBody>
      </p:sp>
      <p:grpSp>
        <p:nvGrpSpPr>
          <p:cNvPr id="26" name="Graphic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65204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aphic 16">
            <a:extLst>
              <a:ext uri="{FF2B5EF4-FFF2-40B4-BE49-F238E27FC236}">
                <a16:creationId xmlns:a16="http://schemas.microsoft.com/office/drawing/2014/main" id="{AD638337-297E-49B3-AE0F-B36EC9D01661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FA8DCE5-120B-4D39-B899-95EBEC388DEA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3F4B5D3-A813-434A-B7AA-8FEE19B9CF16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DFBA5C-859C-4C16-8ECF-9FCA37E77DD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48030" y="2442380"/>
            <a:ext cx="3913632" cy="804672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tIns="72000" bIns="7200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BF8466-F90A-4774-B172-0061F1A79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C76C28-113A-459C-BD12-125E112B1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51ADD0-1305-43DD-A03D-2FE3B5D0E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0" name="Graphic 23">
            <a:extLst>
              <a:ext uri="{FF2B5EF4-FFF2-40B4-BE49-F238E27FC236}">
                <a16:creationId xmlns:a16="http://schemas.microsoft.com/office/drawing/2014/main" id="{74E08599-4D6A-4CDA-9228-3DBD31E1E64D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1" name="Graphic 6">
            <a:extLst>
              <a:ext uri="{FF2B5EF4-FFF2-40B4-BE49-F238E27FC236}">
                <a16:creationId xmlns:a16="http://schemas.microsoft.com/office/drawing/2014/main" id="{548D0821-4E36-47CF-A7AC-8FB339F5F24A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708432B-D626-47BC-8C1E-E5F2ADCDCE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46111" y="974881"/>
            <a:ext cx="3933620" cy="734415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Text Layout 1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B8041375-FFF3-48A5-8985-52AD4D496A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8990" y="3392622"/>
            <a:ext cx="3913188" cy="2249488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2"/>
              </a:buClr>
              <a:defRPr sz="1600" b="0">
                <a:latin typeface="+mn-lt"/>
              </a:defRPr>
            </a:lvl1pPr>
            <a:lvl2pPr marL="457200" indent="0">
              <a:buNone/>
              <a:defRPr sz="1600">
                <a:latin typeface="Franklin Gothic Book" panose="020B0503020102020204" pitchFamily="34" charset="0"/>
              </a:defRPr>
            </a:lvl2pPr>
            <a:lvl3pPr>
              <a:defRPr sz="1600">
                <a:latin typeface="Franklin Gothic Book" panose="020B0503020102020204" pitchFamily="34" charset="0"/>
              </a:defRPr>
            </a:lvl3pPr>
            <a:lvl4pPr>
              <a:defRPr sz="1600">
                <a:latin typeface="Franklin Gothic Book" panose="020B0503020102020204" pitchFamily="34" charset="0"/>
              </a:defRPr>
            </a:lvl4pPr>
            <a:lvl5pPr>
              <a:defRPr sz="1600"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grpSp>
        <p:nvGrpSpPr>
          <p:cNvPr id="19" name="Graphic 17">
            <a:extLst>
              <a:ext uri="{FF2B5EF4-FFF2-40B4-BE49-F238E27FC236}">
                <a16:creationId xmlns:a16="http://schemas.microsoft.com/office/drawing/2014/main" id="{1CF7F5A7-666B-4C97-8F1C-0930361F612E}"/>
              </a:ext>
            </a:extLst>
          </p:cNvPr>
          <p:cNvGrpSpPr/>
          <p:nvPr/>
        </p:nvGrpSpPr>
        <p:grpSpPr>
          <a:xfrm>
            <a:off x="5530724" y="0"/>
            <a:ext cx="6340653" cy="6429600"/>
            <a:chOff x="5530724" y="0"/>
            <a:chExt cx="6340653" cy="6429600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7BC95EC-0C9A-48BD-BC1E-AF1C1DA9C02C}"/>
                </a:ext>
              </a:extLst>
            </p:cNvPr>
            <p:cNvSpPr/>
            <p:nvPr/>
          </p:nvSpPr>
          <p:spPr>
            <a:xfrm>
              <a:off x="5518024" y="-12700"/>
              <a:ext cx="2287209" cy="5565543"/>
            </a:xfrm>
            <a:custGeom>
              <a:avLst/>
              <a:gdLst>
                <a:gd name="connsiteX0" fmla="*/ 1132162 w 2287209"/>
                <a:gd name="connsiteY0" fmla="*/ 5560454 h 5565543"/>
                <a:gd name="connsiteX1" fmla="*/ 2283391 w 2287209"/>
                <a:gd name="connsiteY1" fmla="*/ 12700 h 5565543"/>
                <a:gd name="connsiteX2" fmla="*/ 552736 w 2287209"/>
                <a:gd name="connsiteY2" fmla="*/ 12700 h 5565543"/>
                <a:gd name="connsiteX3" fmla="*/ 12700 w 2287209"/>
                <a:gd name="connsiteY3" fmla="*/ 5359688 h 5565543"/>
                <a:gd name="connsiteX4" fmla="*/ 1132162 w 2287209"/>
                <a:gd name="connsiteY4" fmla="*/ 5560454 h 5565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7209" h="5565543">
                  <a:moveTo>
                    <a:pt x="1132162" y="5560454"/>
                  </a:moveTo>
                  <a:lnTo>
                    <a:pt x="2283391" y="12700"/>
                  </a:lnTo>
                  <a:lnTo>
                    <a:pt x="552736" y="12700"/>
                  </a:lnTo>
                  <a:cubicBezTo>
                    <a:pt x="569255" y="560360"/>
                    <a:pt x="573067" y="2477804"/>
                    <a:pt x="12700" y="5359688"/>
                  </a:cubicBezTo>
                  <a:cubicBezTo>
                    <a:pt x="363406" y="5395267"/>
                    <a:pt x="1132162" y="5560454"/>
                    <a:pt x="1132162" y="5560454"/>
                  </a:cubicBezTo>
                  <a:close/>
                </a:path>
              </a:pathLst>
            </a:custGeom>
            <a:gradFill flip="none" rotWithShape="1">
              <a:gsLst>
                <a:gs pos="3000">
                  <a:schemeClr val="accent5">
                    <a:alpha val="6000"/>
                  </a:schemeClr>
                </a:gs>
                <a:gs pos="100000">
                  <a:schemeClr val="accent5">
                    <a:alpha val="50000"/>
                  </a:schemeClr>
                </a:gs>
              </a:gsLst>
              <a:lin ang="5880000" scaled="0"/>
              <a:tileRect/>
            </a:gradFill>
            <a:ln w="126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F5F80F8-FA23-4496-B401-E10D70AC21A8}"/>
                </a:ext>
              </a:extLst>
            </p:cNvPr>
            <p:cNvSpPr/>
            <p:nvPr/>
          </p:nvSpPr>
          <p:spPr>
            <a:xfrm>
              <a:off x="5537084" y="-12700"/>
              <a:ext cx="6340653" cy="6455013"/>
            </a:xfrm>
            <a:custGeom>
              <a:avLst/>
              <a:gdLst>
                <a:gd name="connsiteX0" fmla="*/ 5080140 w 6340653"/>
                <a:gd name="connsiteY0" fmla="*/ 6446112 h 6455013"/>
                <a:gd name="connsiteX1" fmla="*/ 6334294 w 6340653"/>
                <a:gd name="connsiteY1" fmla="*/ 545112 h 6455013"/>
                <a:gd name="connsiteX2" fmla="*/ 3831070 w 6340653"/>
                <a:gd name="connsiteY2" fmla="*/ 12700 h 6455013"/>
                <a:gd name="connsiteX3" fmla="*/ 1151222 w 6340653"/>
                <a:gd name="connsiteY3" fmla="*/ 12700 h 6455013"/>
                <a:gd name="connsiteX4" fmla="*/ 12700 w 6340653"/>
                <a:gd name="connsiteY4" fmla="*/ 5369854 h 6455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40653" h="6455013">
                  <a:moveTo>
                    <a:pt x="5080140" y="6446112"/>
                  </a:moveTo>
                  <a:lnTo>
                    <a:pt x="6334294" y="545112"/>
                  </a:lnTo>
                  <a:lnTo>
                    <a:pt x="3831070" y="12700"/>
                  </a:lnTo>
                  <a:lnTo>
                    <a:pt x="1151222" y="12700"/>
                  </a:lnTo>
                  <a:lnTo>
                    <a:pt x="12700" y="5369854"/>
                  </a:lnTo>
                  <a:close/>
                </a:path>
              </a:pathLst>
            </a:custGeom>
            <a:gradFill>
              <a:gsLst>
                <a:gs pos="3000">
                  <a:schemeClr val="accent5"/>
                </a:gs>
                <a:gs pos="100000">
                  <a:schemeClr val="bg2"/>
                </a:gs>
              </a:gsLst>
              <a:lin ang="0" scaled="1"/>
            </a:gradFill>
            <a:ln w="126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5F2E539-DDA4-47DC-A929-17C7DB4D8C88}"/>
                </a:ext>
              </a:extLst>
            </p:cNvPr>
            <p:cNvSpPr/>
            <p:nvPr/>
          </p:nvSpPr>
          <p:spPr>
            <a:xfrm>
              <a:off x="5830609" y="-12700"/>
              <a:ext cx="5756144" cy="6150052"/>
            </a:xfrm>
            <a:custGeom>
              <a:avLst/>
              <a:gdLst>
                <a:gd name="connsiteX0" fmla="*/ 5715476 w 5756143"/>
                <a:gd name="connsiteY0" fmla="*/ 764938 h 6150052"/>
                <a:gd name="connsiteX1" fmla="*/ 4579496 w 5756143"/>
                <a:gd name="connsiteY1" fmla="*/ 6113197 h 6150052"/>
                <a:gd name="connsiteX2" fmla="*/ 43196 w 5756143"/>
                <a:gd name="connsiteY2" fmla="*/ 5150027 h 6150052"/>
                <a:gd name="connsiteX3" fmla="*/ 1134704 w 5756143"/>
                <a:gd name="connsiteY3" fmla="*/ 12700 h 6150052"/>
                <a:gd name="connsiteX4" fmla="*/ 1109290 w 5756143"/>
                <a:gd name="connsiteY4" fmla="*/ 12700 h 6150052"/>
                <a:gd name="connsiteX5" fmla="*/ 12700 w 5756143"/>
                <a:gd name="connsiteY5" fmla="*/ 5169087 h 6150052"/>
                <a:gd name="connsiteX6" fmla="*/ 4598556 w 5756143"/>
                <a:gd name="connsiteY6" fmla="*/ 6143693 h 6150052"/>
                <a:gd name="connsiteX7" fmla="*/ 5743431 w 5756143"/>
                <a:gd name="connsiteY7" fmla="*/ 757314 h 6150052"/>
                <a:gd name="connsiteX8" fmla="*/ 5745972 w 5756143"/>
                <a:gd name="connsiteY8" fmla="*/ 744607 h 6150052"/>
                <a:gd name="connsiteX9" fmla="*/ 2299910 w 5756143"/>
                <a:gd name="connsiteY9" fmla="*/ 12700 h 6150052"/>
                <a:gd name="connsiteX10" fmla="*/ 2177925 w 5756143"/>
                <a:gd name="connsiteY10" fmla="*/ 12700 h 6150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756143" h="6150052">
                  <a:moveTo>
                    <a:pt x="5715476" y="764938"/>
                  </a:moveTo>
                  <a:lnTo>
                    <a:pt x="4579496" y="6113197"/>
                  </a:lnTo>
                  <a:lnTo>
                    <a:pt x="43196" y="5150027"/>
                  </a:lnTo>
                  <a:lnTo>
                    <a:pt x="1134704" y="12700"/>
                  </a:lnTo>
                  <a:lnTo>
                    <a:pt x="1109290" y="12700"/>
                  </a:lnTo>
                  <a:lnTo>
                    <a:pt x="12700" y="5169087"/>
                  </a:lnTo>
                  <a:lnTo>
                    <a:pt x="4598556" y="6143693"/>
                  </a:lnTo>
                  <a:lnTo>
                    <a:pt x="5743431" y="757314"/>
                  </a:lnTo>
                  <a:lnTo>
                    <a:pt x="5745972" y="744607"/>
                  </a:lnTo>
                  <a:lnTo>
                    <a:pt x="2299910" y="12700"/>
                  </a:lnTo>
                  <a:lnTo>
                    <a:pt x="2177925" y="12700"/>
                  </a:lnTo>
                  <a:close/>
                </a:path>
              </a:pathLst>
            </a:custGeom>
            <a:solidFill>
              <a:schemeClr val="bg1"/>
            </a:solidFill>
            <a:ln w="1269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76641E2E-882B-485E-AD7C-2BC054BEA52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 rot="720000">
            <a:off x="6384187" y="209524"/>
            <a:ext cx="4647699" cy="5472101"/>
          </a:xfrm>
          <a:custGeom>
            <a:avLst/>
            <a:gdLst>
              <a:gd name="connsiteX0" fmla="*/ 0 w 4643879"/>
              <a:gd name="connsiteY0" fmla="*/ 5462044 h 5462044"/>
              <a:gd name="connsiteX1" fmla="*/ 1160970 w 4643879"/>
              <a:gd name="connsiteY1" fmla="*/ 0 h 5462044"/>
              <a:gd name="connsiteX2" fmla="*/ 4643879 w 4643879"/>
              <a:gd name="connsiteY2" fmla="*/ 0 h 5462044"/>
              <a:gd name="connsiteX3" fmla="*/ 3482909 w 4643879"/>
              <a:gd name="connsiteY3" fmla="*/ 5462044 h 5462044"/>
              <a:gd name="connsiteX4" fmla="*/ 0 w 4643879"/>
              <a:gd name="connsiteY4" fmla="*/ 5462044 h 5462044"/>
              <a:gd name="connsiteX0" fmla="*/ 0 w 4643879"/>
              <a:gd name="connsiteY0" fmla="*/ 5462044 h 5462044"/>
              <a:gd name="connsiteX1" fmla="*/ 11990 w 4643879"/>
              <a:gd name="connsiteY1" fmla="*/ 13839 h 5462044"/>
              <a:gd name="connsiteX2" fmla="*/ 4643879 w 4643879"/>
              <a:gd name="connsiteY2" fmla="*/ 0 h 5462044"/>
              <a:gd name="connsiteX3" fmla="*/ 3482909 w 4643879"/>
              <a:gd name="connsiteY3" fmla="*/ 5462044 h 5462044"/>
              <a:gd name="connsiteX4" fmla="*/ 0 w 4643879"/>
              <a:gd name="connsiteY4" fmla="*/ 5462044 h 5462044"/>
              <a:gd name="connsiteX0" fmla="*/ 0 w 4643879"/>
              <a:gd name="connsiteY0" fmla="*/ 5462044 h 5462044"/>
              <a:gd name="connsiteX1" fmla="*/ 11990 w 4643879"/>
              <a:gd name="connsiteY1" fmla="*/ 13839 h 5462044"/>
              <a:gd name="connsiteX2" fmla="*/ 1026146 w 4643879"/>
              <a:gd name="connsiteY2" fmla="*/ 8068 h 5462044"/>
              <a:gd name="connsiteX3" fmla="*/ 4643879 w 4643879"/>
              <a:gd name="connsiteY3" fmla="*/ 0 h 5462044"/>
              <a:gd name="connsiteX4" fmla="*/ 3482909 w 4643879"/>
              <a:gd name="connsiteY4" fmla="*/ 5462044 h 5462044"/>
              <a:gd name="connsiteX5" fmla="*/ 0 w 4643879"/>
              <a:gd name="connsiteY5" fmla="*/ 5462044 h 5462044"/>
              <a:gd name="connsiteX0" fmla="*/ 0 w 4643879"/>
              <a:gd name="connsiteY0" fmla="*/ 5462044 h 5462044"/>
              <a:gd name="connsiteX1" fmla="*/ 11990 w 4643879"/>
              <a:gd name="connsiteY1" fmla="*/ 13839 h 5462044"/>
              <a:gd name="connsiteX2" fmla="*/ 1029484 w 4643879"/>
              <a:gd name="connsiteY2" fmla="*/ 2927 h 5462044"/>
              <a:gd name="connsiteX3" fmla="*/ 4643879 w 4643879"/>
              <a:gd name="connsiteY3" fmla="*/ 0 h 5462044"/>
              <a:gd name="connsiteX4" fmla="*/ 3482909 w 4643879"/>
              <a:gd name="connsiteY4" fmla="*/ 5462044 h 5462044"/>
              <a:gd name="connsiteX5" fmla="*/ 0 w 4643879"/>
              <a:gd name="connsiteY5" fmla="*/ 5462044 h 5462044"/>
              <a:gd name="connsiteX0" fmla="*/ 0 w 4643879"/>
              <a:gd name="connsiteY0" fmla="*/ 5462044 h 5462044"/>
              <a:gd name="connsiteX1" fmla="*/ 5006 w 4643879"/>
              <a:gd name="connsiteY1" fmla="*/ 210263 h 5462044"/>
              <a:gd name="connsiteX2" fmla="*/ 1029484 w 4643879"/>
              <a:gd name="connsiteY2" fmla="*/ 2927 h 5462044"/>
              <a:gd name="connsiteX3" fmla="*/ 4643879 w 4643879"/>
              <a:gd name="connsiteY3" fmla="*/ 0 h 5462044"/>
              <a:gd name="connsiteX4" fmla="*/ 3482909 w 4643879"/>
              <a:gd name="connsiteY4" fmla="*/ 5462044 h 5462044"/>
              <a:gd name="connsiteX5" fmla="*/ 0 w 4643879"/>
              <a:gd name="connsiteY5" fmla="*/ 5462044 h 5462044"/>
              <a:gd name="connsiteX0" fmla="*/ 0 w 4643879"/>
              <a:gd name="connsiteY0" fmla="*/ 5462044 h 5462044"/>
              <a:gd name="connsiteX1" fmla="*/ 5006 w 4643879"/>
              <a:gd name="connsiteY1" fmla="*/ 210263 h 5462044"/>
              <a:gd name="connsiteX2" fmla="*/ 1029484 w 4643879"/>
              <a:gd name="connsiteY2" fmla="*/ 2927 h 5462044"/>
              <a:gd name="connsiteX3" fmla="*/ 4643879 w 4643879"/>
              <a:gd name="connsiteY3" fmla="*/ 0 h 5462044"/>
              <a:gd name="connsiteX4" fmla="*/ 4634592 w 4643879"/>
              <a:gd name="connsiteY4" fmla="*/ 5460922 h 5462044"/>
              <a:gd name="connsiteX5" fmla="*/ 0 w 4643879"/>
              <a:gd name="connsiteY5" fmla="*/ 5462044 h 5462044"/>
              <a:gd name="connsiteX0" fmla="*/ 0 w 4647218"/>
              <a:gd name="connsiteY0" fmla="*/ 5467184 h 5467184"/>
              <a:gd name="connsiteX1" fmla="*/ 8345 w 4647218"/>
              <a:gd name="connsiteY1" fmla="*/ 210263 h 5467184"/>
              <a:gd name="connsiteX2" fmla="*/ 1032823 w 4647218"/>
              <a:gd name="connsiteY2" fmla="*/ 2927 h 5467184"/>
              <a:gd name="connsiteX3" fmla="*/ 4647218 w 4647218"/>
              <a:gd name="connsiteY3" fmla="*/ 0 h 5467184"/>
              <a:gd name="connsiteX4" fmla="*/ 4637931 w 4647218"/>
              <a:gd name="connsiteY4" fmla="*/ 5460922 h 5467184"/>
              <a:gd name="connsiteX5" fmla="*/ 0 w 4647218"/>
              <a:gd name="connsiteY5" fmla="*/ 5467184 h 5467184"/>
              <a:gd name="connsiteX0" fmla="*/ 0 w 4647218"/>
              <a:gd name="connsiteY0" fmla="*/ 5467184 h 5467184"/>
              <a:gd name="connsiteX1" fmla="*/ 8345 w 4647218"/>
              <a:gd name="connsiteY1" fmla="*/ 210263 h 5467184"/>
              <a:gd name="connsiteX2" fmla="*/ 1032823 w 4647218"/>
              <a:gd name="connsiteY2" fmla="*/ 2927 h 5467184"/>
              <a:gd name="connsiteX3" fmla="*/ 4647218 w 4647218"/>
              <a:gd name="connsiteY3" fmla="*/ 0 h 5467184"/>
              <a:gd name="connsiteX4" fmla="*/ 4637931 w 4647218"/>
              <a:gd name="connsiteY4" fmla="*/ 5460922 h 5467184"/>
              <a:gd name="connsiteX5" fmla="*/ 0 w 4647218"/>
              <a:gd name="connsiteY5" fmla="*/ 5467184 h 5467184"/>
              <a:gd name="connsiteX0" fmla="*/ 0 w 4647218"/>
              <a:gd name="connsiteY0" fmla="*/ 5472101 h 5472101"/>
              <a:gd name="connsiteX1" fmla="*/ 8345 w 4647218"/>
              <a:gd name="connsiteY1" fmla="*/ 215180 h 5472101"/>
              <a:gd name="connsiteX2" fmla="*/ 1048878 w 4647218"/>
              <a:gd name="connsiteY2" fmla="*/ 0 h 5472101"/>
              <a:gd name="connsiteX3" fmla="*/ 4647218 w 4647218"/>
              <a:gd name="connsiteY3" fmla="*/ 4917 h 5472101"/>
              <a:gd name="connsiteX4" fmla="*/ 4637931 w 4647218"/>
              <a:gd name="connsiteY4" fmla="*/ 5465839 h 5472101"/>
              <a:gd name="connsiteX5" fmla="*/ 0 w 4647218"/>
              <a:gd name="connsiteY5" fmla="*/ 5472101 h 5472101"/>
              <a:gd name="connsiteX0" fmla="*/ 0 w 4647218"/>
              <a:gd name="connsiteY0" fmla="*/ 5472101 h 5472101"/>
              <a:gd name="connsiteX1" fmla="*/ 5908 w 4647218"/>
              <a:gd name="connsiteY1" fmla="*/ 224560 h 5472101"/>
              <a:gd name="connsiteX2" fmla="*/ 1048878 w 4647218"/>
              <a:gd name="connsiteY2" fmla="*/ 0 h 5472101"/>
              <a:gd name="connsiteX3" fmla="*/ 4647218 w 4647218"/>
              <a:gd name="connsiteY3" fmla="*/ 4917 h 5472101"/>
              <a:gd name="connsiteX4" fmla="*/ 4637931 w 4647218"/>
              <a:gd name="connsiteY4" fmla="*/ 5465839 h 5472101"/>
              <a:gd name="connsiteX5" fmla="*/ 0 w 4647218"/>
              <a:gd name="connsiteY5" fmla="*/ 5472101 h 5472101"/>
              <a:gd name="connsiteX0" fmla="*/ 481 w 4647699"/>
              <a:gd name="connsiteY0" fmla="*/ 5472101 h 5472101"/>
              <a:gd name="connsiteX1" fmla="*/ 1250 w 4647699"/>
              <a:gd name="connsiteY1" fmla="*/ 221221 h 5472101"/>
              <a:gd name="connsiteX2" fmla="*/ 1049359 w 4647699"/>
              <a:gd name="connsiteY2" fmla="*/ 0 h 5472101"/>
              <a:gd name="connsiteX3" fmla="*/ 4647699 w 4647699"/>
              <a:gd name="connsiteY3" fmla="*/ 4917 h 5472101"/>
              <a:gd name="connsiteX4" fmla="*/ 4638412 w 4647699"/>
              <a:gd name="connsiteY4" fmla="*/ 5465839 h 5472101"/>
              <a:gd name="connsiteX5" fmla="*/ 481 w 4647699"/>
              <a:gd name="connsiteY5" fmla="*/ 5472101 h 5472101"/>
              <a:gd name="connsiteX0" fmla="*/ 481 w 4647699"/>
              <a:gd name="connsiteY0" fmla="*/ 5472101 h 5472101"/>
              <a:gd name="connsiteX1" fmla="*/ 1250 w 4647699"/>
              <a:gd name="connsiteY1" fmla="*/ 221221 h 5472101"/>
              <a:gd name="connsiteX2" fmla="*/ 1049359 w 4647699"/>
              <a:gd name="connsiteY2" fmla="*/ 0 h 5472101"/>
              <a:gd name="connsiteX3" fmla="*/ 4647699 w 4647699"/>
              <a:gd name="connsiteY3" fmla="*/ 4917 h 5472101"/>
              <a:gd name="connsiteX4" fmla="*/ 4643537 w 4647699"/>
              <a:gd name="connsiteY4" fmla="*/ 5464749 h 5472101"/>
              <a:gd name="connsiteX5" fmla="*/ 481 w 4647699"/>
              <a:gd name="connsiteY5" fmla="*/ 5472101 h 5472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47699" h="5472101">
                <a:moveTo>
                  <a:pt x="481" y="5472101"/>
                </a:moveTo>
                <a:cubicBezTo>
                  <a:pt x="4478" y="3656033"/>
                  <a:pt x="-2747" y="2037289"/>
                  <a:pt x="1250" y="221221"/>
                </a:cubicBezTo>
                <a:lnTo>
                  <a:pt x="1049359" y="0"/>
                </a:lnTo>
                <a:lnTo>
                  <a:pt x="4647699" y="4917"/>
                </a:lnTo>
                <a:cubicBezTo>
                  <a:pt x="4644603" y="1825224"/>
                  <a:pt x="4646633" y="3644442"/>
                  <a:pt x="4643537" y="5464749"/>
                </a:cubicBezTo>
                <a:lnTo>
                  <a:pt x="481" y="5472101"/>
                </a:lnTo>
                <a:close/>
              </a:path>
            </a:pathLst>
          </a:custGeom>
          <a:ln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58144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aphic 16">
            <a:extLst>
              <a:ext uri="{FF2B5EF4-FFF2-40B4-BE49-F238E27FC236}">
                <a16:creationId xmlns:a16="http://schemas.microsoft.com/office/drawing/2014/main" id="{AD4D64B1-E729-4A4C-8FF7-134EACCE9ED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7668185-4891-4CEF-B849-B73B1AD90FDE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A3C1BE6-5446-49A0-9C65-D92077D0E911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7C1B33-ECEC-4E34-B218-27830F70B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31CE7A-B999-4982-BCDD-EEC4E9A23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317B1B-B559-4F47-A9AB-834EB93A8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3F3C396-D7E8-4134-99CB-83AC5015781D}"/>
              </a:ext>
            </a:extLst>
          </p:cNvPr>
          <p:cNvGrpSpPr/>
          <p:nvPr userDrawn="1"/>
        </p:nvGrpSpPr>
        <p:grpSpPr>
          <a:xfrm flipH="1">
            <a:off x="7321677" y="587196"/>
            <a:ext cx="4885313" cy="1632656"/>
            <a:chOff x="-26126" y="587196"/>
            <a:chExt cx="4885313" cy="1632656"/>
          </a:xfrm>
        </p:grpSpPr>
        <p:sp>
          <p:nvSpPr>
            <p:cNvPr id="11" name="Graphic 23">
              <a:extLst>
                <a:ext uri="{FF2B5EF4-FFF2-40B4-BE49-F238E27FC236}">
                  <a16:creationId xmlns:a16="http://schemas.microsoft.com/office/drawing/2014/main" id="{545A4C09-DA17-4F53-9893-7152B53CD712}"/>
                </a:ext>
              </a:extLst>
            </p:cNvPr>
            <p:cNvSpPr/>
            <p:nvPr userDrawn="1"/>
          </p:nvSpPr>
          <p:spPr>
            <a:xfrm>
              <a:off x="-24517" y="970945"/>
              <a:ext cx="4593600" cy="1238400"/>
            </a:xfrm>
            <a:custGeom>
              <a:avLst/>
              <a:gdLst>
                <a:gd name="connsiteX0" fmla="*/ 3451384 w 3457575"/>
                <a:gd name="connsiteY0" fmla="*/ 842439 h 942975"/>
                <a:gd name="connsiteX1" fmla="*/ 3367564 w 3457575"/>
                <a:gd name="connsiteY1" fmla="*/ 44244 h 942975"/>
                <a:gd name="connsiteX2" fmla="*/ 7144 w 3457575"/>
                <a:gd name="connsiteY2" fmla="*/ 129969 h 942975"/>
                <a:gd name="connsiteX3" fmla="*/ 7144 w 3457575"/>
                <a:gd name="connsiteY3" fmla="*/ 936736 h 942975"/>
                <a:gd name="connsiteX4" fmla="*/ 3451384 w 3457575"/>
                <a:gd name="connsiteY4" fmla="*/ 842439 h 942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7575" h="942975">
                  <a:moveTo>
                    <a:pt x="3451384" y="842439"/>
                  </a:moveTo>
                  <a:lnTo>
                    <a:pt x="3367564" y="44244"/>
                  </a:lnTo>
                  <a:cubicBezTo>
                    <a:pt x="3367564" y="44244"/>
                    <a:pt x="2172176" y="-81486"/>
                    <a:pt x="7144" y="129969"/>
                  </a:cubicBezTo>
                  <a:lnTo>
                    <a:pt x="7144" y="936736"/>
                  </a:lnTo>
                  <a:cubicBezTo>
                    <a:pt x="1989296" y="739569"/>
                    <a:pt x="3451384" y="842439"/>
                    <a:pt x="3451384" y="84243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alpha val="10000"/>
                  </a:schemeClr>
                </a:gs>
                <a:gs pos="88000">
                  <a:schemeClr val="accent2">
                    <a:alpha val="50000"/>
                  </a:schemeClr>
                </a:gs>
              </a:gsLst>
              <a:lin ang="1080000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2D92C53E-EB06-4CBC-A335-BC3156E96896}"/>
                </a:ext>
              </a:extLst>
            </p:cNvPr>
            <p:cNvSpPr/>
            <p:nvPr userDrawn="1"/>
          </p:nvSpPr>
          <p:spPr>
            <a:xfrm>
              <a:off x="-26126" y="587196"/>
              <a:ext cx="4885313" cy="1632656"/>
            </a:xfrm>
            <a:custGeom>
              <a:avLst/>
              <a:gdLst>
                <a:gd name="connsiteX0" fmla="*/ 12607 w 4885312"/>
                <a:gd name="connsiteY0" fmla="*/ 1627544 h 1632656"/>
                <a:gd name="connsiteX1" fmla="*/ 4876404 w 4885312"/>
                <a:gd name="connsiteY1" fmla="*/ 1073201 h 1632656"/>
                <a:gd name="connsiteX2" fmla="*/ 4765029 w 4885312"/>
                <a:gd name="connsiteY2" fmla="*/ 12607 h 1632656"/>
                <a:gd name="connsiteX3" fmla="*/ 12607 w 4885312"/>
                <a:gd name="connsiteY3" fmla="*/ 554294 h 1632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885312" h="1632656">
                  <a:moveTo>
                    <a:pt x="12607" y="1627544"/>
                  </a:moveTo>
                  <a:lnTo>
                    <a:pt x="4876404" y="1073201"/>
                  </a:lnTo>
                  <a:lnTo>
                    <a:pt x="4765029" y="12607"/>
                  </a:lnTo>
                  <a:lnTo>
                    <a:pt x="12607" y="554294"/>
                  </a:lnTo>
                  <a:close/>
                </a:path>
              </a:pathLst>
            </a:custGeom>
            <a:gradFill flip="none" rotWithShape="1">
              <a:gsLst>
                <a:gs pos="9000">
                  <a:schemeClr val="accent1"/>
                </a:gs>
                <a:gs pos="100000">
                  <a:schemeClr val="accent2"/>
                </a:gs>
              </a:gsLst>
              <a:lin ang="360000" scaled="0"/>
              <a:tileRect/>
            </a:gradFill>
            <a:ln w="126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D3A443B5-C60C-4149-99AA-5309F8B41C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360000">
            <a:off x="7354844" y="895259"/>
            <a:ext cx="4735459" cy="101258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Text Layout 2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901BA76-252C-47D8-A48A-ECBA799BFCC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79053" y="2442380"/>
            <a:ext cx="3913632" cy="804672"/>
          </a:xfrm>
          <a:gradFill flip="none" rotWithShape="1">
            <a:gsLst>
              <a:gs pos="0">
                <a:schemeClr val="tx2"/>
              </a:gs>
              <a:gs pos="100000">
                <a:schemeClr val="tx1"/>
              </a:gs>
            </a:gsLst>
            <a:lin ang="0" scaled="1"/>
            <a:tileRect/>
          </a:gradFill>
        </p:spPr>
        <p:txBody>
          <a:bodyPr lIns="144000" tIns="108000" rIns="108000" bIns="10800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9D30E37C-4282-4FD1-9238-5F541F189EC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32841" y="3401290"/>
            <a:ext cx="4347933" cy="693295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Clr>
                <a:schemeClr val="accent2"/>
              </a:buClr>
              <a:buNone/>
              <a:defRPr sz="1600">
                <a:solidFill>
                  <a:schemeClr val="accent4"/>
                </a:solidFill>
                <a:latin typeface="+mn-lt"/>
              </a:defRPr>
            </a:lvl1pPr>
            <a:lvl2pPr marL="457200" indent="0">
              <a:buNone/>
              <a:defRPr sz="1600">
                <a:latin typeface="Franklin Gothic Book" panose="020B0503020102020204" pitchFamily="34" charset="0"/>
              </a:defRPr>
            </a:lvl2pPr>
            <a:lvl3pPr>
              <a:defRPr sz="1600">
                <a:latin typeface="Franklin Gothic Book" panose="020B0503020102020204" pitchFamily="34" charset="0"/>
              </a:defRPr>
            </a:lvl3pPr>
            <a:lvl4pPr>
              <a:defRPr sz="1600">
                <a:latin typeface="Franklin Gothic Book" panose="020B0503020102020204" pitchFamily="34" charset="0"/>
              </a:defRPr>
            </a:lvl4pPr>
            <a:lvl5pPr>
              <a:defRPr sz="1600"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2B21A588-9CF1-4122-959A-D1A3DA672B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932841" y="4200309"/>
            <a:ext cx="4347933" cy="1408743"/>
          </a:xfrm>
        </p:spPr>
        <p:txBody>
          <a:bodyPr>
            <a:normAutofit/>
          </a:bodyPr>
          <a:lstStyle>
            <a:lvl1pPr marL="180000" indent="-180000">
              <a:spcBef>
                <a:spcPts val="600"/>
              </a:spcBef>
              <a:buClr>
                <a:schemeClr val="accent2"/>
              </a:buClr>
              <a:defRPr sz="1600">
                <a:solidFill>
                  <a:schemeClr val="accent4"/>
                </a:solidFill>
                <a:latin typeface="+mn-lt"/>
              </a:defRPr>
            </a:lvl1pPr>
            <a:lvl2pPr marL="457200" indent="0">
              <a:buNone/>
              <a:defRPr sz="1600">
                <a:latin typeface="Franklin Gothic Book" panose="020B0503020102020204" pitchFamily="34" charset="0"/>
              </a:defRPr>
            </a:lvl2pPr>
            <a:lvl3pPr>
              <a:defRPr sz="1600">
                <a:latin typeface="Franklin Gothic Book" panose="020B0503020102020204" pitchFamily="34" charset="0"/>
              </a:defRPr>
            </a:lvl3pPr>
            <a:lvl4pPr>
              <a:defRPr sz="1600">
                <a:latin typeface="Franklin Gothic Book" panose="020B0503020102020204" pitchFamily="34" charset="0"/>
              </a:defRPr>
            </a:lvl4pPr>
            <a:lvl5pPr>
              <a:defRPr sz="1600"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grpSp>
        <p:nvGrpSpPr>
          <p:cNvPr id="22" name="Graphic 20">
            <a:extLst>
              <a:ext uri="{FF2B5EF4-FFF2-40B4-BE49-F238E27FC236}">
                <a16:creationId xmlns:a16="http://schemas.microsoft.com/office/drawing/2014/main" id="{15D5C0A2-3C70-442D-AAF6-E16ADACDBF4F}"/>
              </a:ext>
            </a:extLst>
          </p:cNvPr>
          <p:cNvGrpSpPr/>
          <p:nvPr/>
        </p:nvGrpSpPr>
        <p:grpSpPr>
          <a:xfrm>
            <a:off x="-12667" y="-12667"/>
            <a:ext cx="6418971" cy="6160919"/>
            <a:chOff x="-12667" y="-12667"/>
            <a:chExt cx="6418971" cy="6160919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BA690C0-CF33-41CB-B76C-FC462F39BB66}"/>
                </a:ext>
              </a:extLst>
            </p:cNvPr>
            <p:cNvSpPr/>
            <p:nvPr/>
          </p:nvSpPr>
          <p:spPr>
            <a:xfrm>
              <a:off x="0" y="4388743"/>
              <a:ext cx="6396137" cy="1759509"/>
            </a:xfrm>
            <a:custGeom>
              <a:avLst/>
              <a:gdLst>
                <a:gd name="connsiteX0" fmla="*/ 6346644 w 6418971"/>
                <a:gd name="connsiteY0" fmla="*/ 12667 h 1776000"/>
                <a:gd name="connsiteX1" fmla="*/ 12667 w 6418971"/>
                <a:gd name="connsiteY1" fmla="*/ 456667 h 1776000"/>
                <a:gd name="connsiteX2" fmla="*/ 12667 w 6418971"/>
                <a:gd name="connsiteY2" fmla="*/ 1772176 h 1776000"/>
                <a:gd name="connsiteX3" fmla="*/ 6408804 w 6418971"/>
                <a:gd name="connsiteY3" fmla="*/ 909547 h 1776000"/>
                <a:gd name="connsiteX4" fmla="*/ 6346644 w 6418971"/>
                <a:gd name="connsiteY4" fmla="*/ 12667 h 1776000"/>
                <a:gd name="connsiteX0" fmla="*/ 6333977 w 6396137"/>
                <a:gd name="connsiteY0" fmla="*/ 0 h 1759509"/>
                <a:gd name="connsiteX1" fmla="*/ 0 w 6396137"/>
                <a:gd name="connsiteY1" fmla="*/ 444000 h 1759509"/>
                <a:gd name="connsiteX2" fmla="*/ 0 w 6396137"/>
                <a:gd name="connsiteY2" fmla="*/ 1759509 h 1759509"/>
                <a:gd name="connsiteX3" fmla="*/ 6396137 w 6396137"/>
                <a:gd name="connsiteY3" fmla="*/ 834832 h 1759509"/>
                <a:gd name="connsiteX4" fmla="*/ 6333977 w 6396137"/>
                <a:gd name="connsiteY4" fmla="*/ 0 h 1759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96137" h="1759509">
                  <a:moveTo>
                    <a:pt x="6333977" y="0"/>
                  </a:moveTo>
                  <a:lnTo>
                    <a:pt x="0" y="444000"/>
                  </a:lnTo>
                  <a:lnTo>
                    <a:pt x="0" y="1759509"/>
                  </a:lnTo>
                  <a:cubicBezTo>
                    <a:pt x="1074480" y="1438560"/>
                    <a:pt x="3085166" y="949003"/>
                    <a:pt x="6396137" y="834832"/>
                  </a:cubicBezTo>
                  <a:cubicBezTo>
                    <a:pt x="6369497" y="303301"/>
                    <a:pt x="6333977" y="0"/>
                    <a:pt x="6333977" y="0"/>
                  </a:cubicBezTo>
                  <a:close/>
                </a:path>
              </a:pathLst>
            </a:custGeom>
            <a:gradFill>
              <a:gsLst>
                <a:gs pos="0">
                  <a:schemeClr val="accent5">
                    <a:alpha val="50000"/>
                  </a:schemeClr>
                </a:gs>
                <a:gs pos="100000">
                  <a:schemeClr val="accent5">
                    <a:alpha val="6000"/>
                  </a:schemeClr>
                </a:gs>
              </a:gsLst>
              <a:lin ang="10800000" scaled="1"/>
            </a:gra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6D855DB-2DC5-479D-94A0-542899B6911B}"/>
                </a:ext>
              </a:extLst>
            </p:cNvPr>
            <p:cNvSpPr/>
            <p:nvPr/>
          </p:nvSpPr>
          <p:spPr>
            <a:xfrm>
              <a:off x="-12667" y="-12667"/>
              <a:ext cx="6418971" cy="5683200"/>
            </a:xfrm>
            <a:custGeom>
              <a:avLst/>
              <a:gdLst>
                <a:gd name="connsiteX0" fmla="*/ 12667 w 6418971"/>
                <a:gd name="connsiteY0" fmla="*/ 5681913 h 5683200"/>
                <a:gd name="connsiteX1" fmla="*/ 6408804 w 6418971"/>
                <a:gd name="connsiteY1" fmla="*/ 5234107 h 5683200"/>
                <a:gd name="connsiteX2" fmla="*/ 6043456 w 6418971"/>
                <a:gd name="connsiteY2" fmla="*/ 12667 h 5683200"/>
                <a:gd name="connsiteX3" fmla="*/ 12667 w 6418971"/>
                <a:gd name="connsiteY3" fmla="*/ 12667 h 568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18971" h="5683200">
                  <a:moveTo>
                    <a:pt x="12667" y="5681913"/>
                  </a:moveTo>
                  <a:lnTo>
                    <a:pt x="6408804" y="5234107"/>
                  </a:lnTo>
                  <a:lnTo>
                    <a:pt x="6043456" y="12667"/>
                  </a:lnTo>
                  <a:lnTo>
                    <a:pt x="12667" y="12667"/>
                  </a:ln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bg2"/>
                </a:gs>
              </a:gsLst>
              <a:lin ang="8400000" scaled="0"/>
            </a:gra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2DADFD8-5DEE-449A-A576-39F98BB2A88B}"/>
                </a:ext>
              </a:extLst>
            </p:cNvPr>
            <p:cNvSpPr/>
            <p:nvPr/>
          </p:nvSpPr>
          <p:spPr>
            <a:xfrm>
              <a:off x="-12667" y="-12667"/>
              <a:ext cx="6114514" cy="5404114"/>
            </a:xfrm>
            <a:custGeom>
              <a:avLst/>
              <a:gdLst>
                <a:gd name="connsiteX0" fmla="*/ 6080244 w 6114514"/>
                <a:gd name="connsiteY0" fmla="*/ 4942336 h 5404114"/>
                <a:gd name="connsiteX1" fmla="*/ 12667 w 6114514"/>
                <a:gd name="connsiteY1" fmla="*/ 5367307 h 5404114"/>
                <a:gd name="connsiteX2" fmla="*/ 12667 w 6114514"/>
                <a:gd name="connsiteY2" fmla="*/ 5392679 h 5404114"/>
                <a:gd name="connsiteX3" fmla="*/ 6095467 w 6114514"/>
                <a:gd name="connsiteY3" fmla="*/ 4966439 h 5404114"/>
                <a:gd name="connsiteX4" fmla="*/ 6108153 w 6114514"/>
                <a:gd name="connsiteY4" fmla="*/ 4966439 h 5404114"/>
                <a:gd name="connsiteX5" fmla="*/ 5761833 w 6114514"/>
                <a:gd name="connsiteY5" fmla="*/ 12667 h 5404114"/>
                <a:gd name="connsiteX6" fmla="*/ 5736462 w 6114514"/>
                <a:gd name="connsiteY6" fmla="*/ 12667 h 5404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14514" h="5404114">
                  <a:moveTo>
                    <a:pt x="6080244" y="4942336"/>
                  </a:moveTo>
                  <a:lnTo>
                    <a:pt x="12667" y="5367307"/>
                  </a:lnTo>
                  <a:lnTo>
                    <a:pt x="12667" y="5392679"/>
                  </a:lnTo>
                  <a:lnTo>
                    <a:pt x="6095467" y="4966439"/>
                  </a:lnTo>
                  <a:lnTo>
                    <a:pt x="6108153" y="4966439"/>
                  </a:lnTo>
                  <a:lnTo>
                    <a:pt x="5761833" y="12667"/>
                  </a:lnTo>
                  <a:lnTo>
                    <a:pt x="5736462" y="12667"/>
                  </a:lnTo>
                  <a:close/>
                </a:path>
              </a:pathLst>
            </a:custGeom>
            <a:solidFill>
              <a:schemeClr val="bg1"/>
            </a:soli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BBA8375B-3CE5-468D-91DF-8151963A953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694" y="0"/>
            <a:ext cx="6065966" cy="5355825"/>
          </a:xfrm>
          <a:custGeom>
            <a:avLst/>
            <a:gdLst>
              <a:gd name="connsiteX0" fmla="*/ 0 w 5738813"/>
              <a:gd name="connsiteY0" fmla="*/ 5403850 h 5403850"/>
              <a:gd name="connsiteX1" fmla="*/ 1350963 w 5738813"/>
              <a:gd name="connsiteY1" fmla="*/ 0 h 5403850"/>
              <a:gd name="connsiteX2" fmla="*/ 4387851 w 5738813"/>
              <a:gd name="connsiteY2" fmla="*/ 0 h 5403850"/>
              <a:gd name="connsiteX3" fmla="*/ 5738813 w 5738813"/>
              <a:gd name="connsiteY3" fmla="*/ 5403850 h 5403850"/>
              <a:gd name="connsiteX4" fmla="*/ 0 w 5738813"/>
              <a:gd name="connsiteY4" fmla="*/ 5403850 h 5403850"/>
              <a:gd name="connsiteX0" fmla="*/ 0 w 5738813"/>
              <a:gd name="connsiteY0" fmla="*/ 5403850 h 5403850"/>
              <a:gd name="connsiteX1" fmla="*/ 11560 w 5738813"/>
              <a:gd name="connsiteY1" fmla="*/ 6440 h 5403850"/>
              <a:gd name="connsiteX2" fmla="*/ 4387851 w 5738813"/>
              <a:gd name="connsiteY2" fmla="*/ 0 h 5403850"/>
              <a:gd name="connsiteX3" fmla="*/ 5738813 w 5738813"/>
              <a:gd name="connsiteY3" fmla="*/ 5403850 h 5403850"/>
              <a:gd name="connsiteX4" fmla="*/ 0 w 5738813"/>
              <a:gd name="connsiteY4" fmla="*/ 5403850 h 5403850"/>
              <a:gd name="connsiteX0" fmla="*/ 0 w 5746572"/>
              <a:gd name="connsiteY0" fmla="*/ 5397410 h 5397410"/>
              <a:gd name="connsiteX1" fmla="*/ 11560 w 5746572"/>
              <a:gd name="connsiteY1" fmla="*/ 0 h 5397410"/>
              <a:gd name="connsiteX2" fmla="*/ 5746572 w 5746572"/>
              <a:gd name="connsiteY2" fmla="*/ 6439 h 5397410"/>
              <a:gd name="connsiteX3" fmla="*/ 5738813 w 5746572"/>
              <a:gd name="connsiteY3" fmla="*/ 5397410 h 5397410"/>
              <a:gd name="connsiteX4" fmla="*/ 0 w 5746572"/>
              <a:gd name="connsiteY4" fmla="*/ 5397410 h 5397410"/>
              <a:gd name="connsiteX0" fmla="*/ 0 w 6092996"/>
              <a:gd name="connsiteY0" fmla="*/ 5397410 h 5397410"/>
              <a:gd name="connsiteX1" fmla="*/ 11560 w 6092996"/>
              <a:gd name="connsiteY1" fmla="*/ 0 h 5397410"/>
              <a:gd name="connsiteX2" fmla="*/ 5746572 w 6092996"/>
              <a:gd name="connsiteY2" fmla="*/ 6439 h 5397410"/>
              <a:gd name="connsiteX3" fmla="*/ 6092982 w 6092996"/>
              <a:gd name="connsiteY3" fmla="*/ 4940210 h 5397410"/>
              <a:gd name="connsiteX4" fmla="*/ 0 w 6092996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397410 h 5397410"/>
              <a:gd name="connsiteX1" fmla="*/ 11560 w 6092982"/>
              <a:gd name="connsiteY1" fmla="*/ 0 h 5397410"/>
              <a:gd name="connsiteX2" fmla="*/ 5746572 w 6092982"/>
              <a:gd name="connsiteY2" fmla="*/ 6439 h 5397410"/>
              <a:gd name="connsiteX3" fmla="*/ 6092982 w 6092982"/>
              <a:gd name="connsiteY3" fmla="*/ 4940210 h 5397410"/>
              <a:gd name="connsiteX4" fmla="*/ 0 w 6092982"/>
              <a:gd name="connsiteY4" fmla="*/ 5397410 h 5397410"/>
              <a:gd name="connsiteX0" fmla="*/ 0 w 6092982"/>
              <a:gd name="connsiteY0" fmla="*/ 5408602 h 5408602"/>
              <a:gd name="connsiteX1" fmla="*/ 11560 w 6092982"/>
              <a:gd name="connsiteY1" fmla="*/ 0 h 5408602"/>
              <a:gd name="connsiteX2" fmla="*/ 5746572 w 6092982"/>
              <a:gd name="connsiteY2" fmla="*/ 6439 h 5408602"/>
              <a:gd name="connsiteX3" fmla="*/ 6092982 w 6092982"/>
              <a:gd name="connsiteY3" fmla="*/ 4940210 h 5408602"/>
              <a:gd name="connsiteX4" fmla="*/ 0 w 6092982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46572 w 6065273"/>
              <a:gd name="connsiteY2" fmla="*/ 6439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24405 w 6065273"/>
              <a:gd name="connsiteY2" fmla="*/ 12034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0 w 6065273"/>
              <a:gd name="connsiteY0" fmla="*/ 5408602 h 5408602"/>
              <a:gd name="connsiteX1" fmla="*/ 11560 w 6065273"/>
              <a:gd name="connsiteY1" fmla="*/ 0 h 5408602"/>
              <a:gd name="connsiteX2" fmla="*/ 5724405 w 6065273"/>
              <a:gd name="connsiteY2" fmla="*/ 841 h 5408602"/>
              <a:gd name="connsiteX3" fmla="*/ 6065273 w 6065273"/>
              <a:gd name="connsiteY3" fmla="*/ 4979386 h 5408602"/>
              <a:gd name="connsiteX4" fmla="*/ 0 w 6065273"/>
              <a:gd name="connsiteY4" fmla="*/ 5408602 h 5408602"/>
              <a:gd name="connsiteX0" fmla="*/ 693 w 6065966"/>
              <a:gd name="connsiteY0" fmla="*/ 5408602 h 5408602"/>
              <a:gd name="connsiteX1" fmla="*/ 1170 w 6065966"/>
              <a:gd name="connsiteY1" fmla="*/ 0 h 5408602"/>
              <a:gd name="connsiteX2" fmla="*/ 5725098 w 6065966"/>
              <a:gd name="connsiteY2" fmla="*/ 841 h 5408602"/>
              <a:gd name="connsiteX3" fmla="*/ 6065966 w 6065966"/>
              <a:gd name="connsiteY3" fmla="*/ 4979386 h 5408602"/>
              <a:gd name="connsiteX4" fmla="*/ 693 w 6065966"/>
              <a:gd name="connsiteY4" fmla="*/ 5408602 h 5408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65966" h="5408602">
                <a:moveTo>
                  <a:pt x="693" y="5408602"/>
                </a:moveTo>
                <a:cubicBezTo>
                  <a:pt x="4546" y="3609465"/>
                  <a:pt x="-2683" y="1799137"/>
                  <a:pt x="1170" y="0"/>
                </a:cubicBezTo>
                <a:lnTo>
                  <a:pt x="5725098" y="841"/>
                </a:lnTo>
                <a:lnTo>
                  <a:pt x="6065966" y="4979386"/>
                </a:lnTo>
                <a:lnTo>
                  <a:pt x="693" y="5408602"/>
                </a:lnTo>
                <a:close/>
              </a:path>
            </a:pathLst>
          </a:custGeom>
          <a:ln>
            <a:noFill/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14248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aphic 16">
            <a:extLst>
              <a:ext uri="{FF2B5EF4-FFF2-40B4-BE49-F238E27FC236}">
                <a16:creationId xmlns:a16="http://schemas.microsoft.com/office/drawing/2014/main" id="{6E486D59-536F-433A-BA1F-E5D8171D28EE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58001F8-106A-42FB-834D-9A42C409CE0E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2C44DFF-8C15-44EB-9668-D72BDBCAC7EB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CEAA8A-68C1-422B-827F-B9BB0A5DBA9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032739" y="2647949"/>
            <a:ext cx="4593600" cy="600075"/>
          </a:xfrm>
        </p:spPr>
        <p:txBody>
          <a:bodyPr anchor="b"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Section 1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EF9F20-7EC3-4301-8D75-2F88B498A5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0139" y="3248025"/>
            <a:ext cx="4573338" cy="2311872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1600">
                <a:latin typeface="+mn-lt"/>
              </a:defRPr>
            </a:lvl1pPr>
            <a:lvl2pPr>
              <a:buClr>
                <a:schemeClr val="accent2"/>
              </a:buClr>
              <a:defRPr sz="1600">
                <a:latin typeface="+mn-lt"/>
              </a:defRPr>
            </a:lvl2pPr>
            <a:lvl3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3pPr>
            <a:lvl4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4pPr>
            <a:lvl5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1F359F-D118-4F66-A9AB-3A95DC285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8CC05F-AFDC-44E7-8014-867EBAC64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0" name="Graphic 23">
            <a:extLst>
              <a:ext uri="{FF2B5EF4-FFF2-40B4-BE49-F238E27FC236}">
                <a16:creationId xmlns:a16="http://schemas.microsoft.com/office/drawing/2014/main" id="{69BE7BF4-3069-409E-BFA9-64375BC3D04B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1" name="Graphic 6">
            <a:extLst>
              <a:ext uri="{FF2B5EF4-FFF2-40B4-BE49-F238E27FC236}">
                <a16:creationId xmlns:a16="http://schemas.microsoft.com/office/drawing/2014/main" id="{F3C766CD-B979-4D7C-8A2C-417E79767E3A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10447CE-8352-418F-9BA9-B6C2160B93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30561" y="849316"/>
            <a:ext cx="3923299" cy="104249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Comparison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D440566B-A9B8-43D7-AF31-EC51D5850D0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07364" y="2647949"/>
            <a:ext cx="5076010" cy="600075"/>
          </a:xfrm>
        </p:spPr>
        <p:txBody>
          <a:bodyPr anchor="b"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Section 1 Title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159211AA-05DE-48A1-97CC-3BE597E7149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07363" y="3248025"/>
            <a:ext cx="5073411" cy="2311872"/>
          </a:xfr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1600">
                <a:latin typeface="+mn-lt"/>
              </a:defRPr>
            </a:lvl1pPr>
            <a:lvl2pPr>
              <a:buClr>
                <a:schemeClr val="accent2"/>
              </a:buClr>
              <a:defRPr sz="1600">
                <a:latin typeface="+mn-lt"/>
              </a:defRPr>
            </a:lvl2pPr>
            <a:lvl3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3pPr>
            <a:lvl4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4pPr>
            <a:lvl5pPr>
              <a:buClr>
                <a:schemeClr val="accent2"/>
              </a:buClr>
              <a:defRPr sz="1600"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79FCC9E8-58D0-4280-842F-285B2710BA14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676900" y="1374622"/>
            <a:ext cx="5202936" cy="1115568"/>
          </a:xfrm>
          <a:gradFill flip="none" rotWithShape="1">
            <a:gsLst>
              <a:gs pos="0">
                <a:schemeClr val="tx2"/>
              </a:gs>
              <a:gs pos="100000">
                <a:schemeClr val="tx1"/>
              </a:gs>
            </a:gsLst>
            <a:lin ang="0" scaled="1"/>
            <a:tileRect/>
          </a:gradFill>
        </p:spPr>
        <p:txBody>
          <a:bodyPr lIns="144000" tIns="108000" rIns="108000" bIns="10800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0313A844-31D3-4D0D-8043-C498865AF65B}"/>
              </a:ext>
            </a:extLst>
          </p:cNvPr>
          <p:cNvSpPr/>
          <p:nvPr/>
        </p:nvSpPr>
        <p:spPr>
          <a:xfrm>
            <a:off x="4200902" y="5658793"/>
            <a:ext cx="1842058" cy="1206865"/>
          </a:xfrm>
          <a:custGeom>
            <a:avLst/>
            <a:gdLst>
              <a:gd name="connsiteX0" fmla="*/ 1838211 w 1842057"/>
              <a:gd name="connsiteY0" fmla="*/ 12668 h 1206865"/>
              <a:gd name="connsiteX1" fmla="*/ 1156014 w 1842057"/>
              <a:gd name="connsiteY1" fmla="*/ 331534 h 1206865"/>
              <a:gd name="connsiteX2" fmla="*/ 12668 w 1842057"/>
              <a:gd name="connsiteY2" fmla="*/ 1200477 h 1206865"/>
              <a:gd name="connsiteX3" fmla="*/ 557663 w 1842057"/>
              <a:gd name="connsiteY3" fmla="*/ 1200477 h 1206865"/>
              <a:gd name="connsiteX4" fmla="*/ 1389765 w 1842057"/>
              <a:gd name="connsiteY4" fmla="*/ 576719 h 1206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2057" h="1206865">
                <a:moveTo>
                  <a:pt x="1838211" y="12668"/>
                </a:moveTo>
                <a:lnTo>
                  <a:pt x="1156014" y="331534"/>
                </a:lnTo>
                <a:lnTo>
                  <a:pt x="12668" y="1200477"/>
                </a:lnTo>
                <a:lnTo>
                  <a:pt x="557663" y="1200477"/>
                </a:lnTo>
                <a:lnTo>
                  <a:pt x="1389765" y="576719"/>
                </a:lnTo>
                <a:close/>
              </a:path>
            </a:pathLst>
          </a:custGeom>
          <a:gradFill>
            <a:gsLst>
              <a:gs pos="0">
                <a:schemeClr val="bg2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8340000" scaled="0"/>
          </a:gradFill>
          <a:ln w="126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948DAA4-D083-418A-B253-F1F56A7613B3}"/>
              </a:ext>
            </a:extLst>
          </p:cNvPr>
          <p:cNvSpPr/>
          <p:nvPr/>
        </p:nvSpPr>
        <p:spPr>
          <a:xfrm>
            <a:off x="4406705" y="5524132"/>
            <a:ext cx="2045319" cy="1346608"/>
          </a:xfrm>
          <a:custGeom>
            <a:avLst/>
            <a:gdLst>
              <a:gd name="connsiteX0" fmla="*/ 12668 w 2045319"/>
              <a:gd name="connsiteY0" fmla="*/ 1335138 h 1346607"/>
              <a:gd name="connsiteX1" fmla="*/ 705027 w 2045319"/>
              <a:gd name="connsiteY1" fmla="*/ 1335138 h 1346607"/>
              <a:gd name="connsiteX2" fmla="*/ 2044013 w 2045319"/>
              <a:gd name="connsiteY2" fmla="*/ 342968 h 1346607"/>
              <a:gd name="connsiteX3" fmla="*/ 1800099 w 2045319"/>
              <a:gd name="connsiteY3" fmla="*/ 12668 h 1346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5319" h="1346607">
                <a:moveTo>
                  <a:pt x="12668" y="1335138"/>
                </a:moveTo>
                <a:lnTo>
                  <a:pt x="705027" y="1335138"/>
                </a:lnTo>
                <a:lnTo>
                  <a:pt x="2044013" y="342968"/>
                </a:lnTo>
                <a:lnTo>
                  <a:pt x="1800099" y="12668"/>
                </a:lnTo>
                <a:close/>
              </a:path>
            </a:pathLst>
          </a:custGeom>
          <a:blipFill>
            <a:blip r:embed="rId2"/>
            <a:srcRect/>
            <a:stretch>
              <a:fillRect l="-51458" t="10702" r="5240" b="-85592"/>
            </a:stretch>
          </a:blipFill>
          <a:ln w="126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38970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6">
            <a:extLst>
              <a:ext uri="{FF2B5EF4-FFF2-40B4-BE49-F238E27FC236}">
                <a16:creationId xmlns:a16="http://schemas.microsoft.com/office/drawing/2014/main" id="{B60BB307-3064-4D46-AE82-15CA1D9BE73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DAB6FE2-646C-4695-8D30-E1DE39317249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76E69ED-76D2-4B8A-8765-1427707E4A74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C30E6F-5F7C-4623-959A-EDA2C1A2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573551-4EA7-404B-948A-28090F9E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6" name="Graphic 23">
            <a:extLst>
              <a:ext uri="{FF2B5EF4-FFF2-40B4-BE49-F238E27FC236}">
                <a16:creationId xmlns:a16="http://schemas.microsoft.com/office/drawing/2014/main" id="{57F9D15F-8288-4CF9-838D-E3CCC810BAB0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7" name="Graphic 6">
            <a:extLst>
              <a:ext uri="{FF2B5EF4-FFF2-40B4-BE49-F238E27FC236}">
                <a16:creationId xmlns:a16="http://schemas.microsoft.com/office/drawing/2014/main" id="{69BD19F0-DB53-4C3C-9AE7-E26492A1112E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4A611E3-53E2-4E99-8C39-155C3C48E5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37870" y="842706"/>
            <a:ext cx="3960711" cy="106150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Chart Slide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C72696B-274F-4123-B9CF-0349B48D182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48030" y="2755778"/>
            <a:ext cx="2724912" cy="2267712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tIns="108000" rIns="108000" bIns="10800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3" name="Chart Placeholder 21">
            <a:extLst>
              <a:ext uri="{FF2B5EF4-FFF2-40B4-BE49-F238E27FC236}">
                <a16:creationId xmlns:a16="http://schemas.microsoft.com/office/drawing/2014/main" id="{DD959D31-8095-4F0E-8AA3-33ABE262D130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5159375" y="1347788"/>
            <a:ext cx="6121400" cy="409098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03C64755-C745-46B0-9138-E2CBBA34A3C4}"/>
              </a:ext>
            </a:extLst>
          </p:cNvPr>
          <p:cNvSpPr/>
          <p:nvPr userDrawn="1"/>
        </p:nvSpPr>
        <p:spPr>
          <a:xfrm>
            <a:off x="6083299" y="-12701"/>
            <a:ext cx="1092308" cy="1016100"/>
          </a:xfrm>
          <a:custGeom>
            <a:avLst/>
            <a:gdLst>
              <a:gd name="connsiteX0" fmla="*/ 638873 w 1092307"/>
              <a:gd name="connsiteY0" fmla="*/ 12701 h 1016100"/>
              <a:gd name="connsiteX1" fmla="*/ 332773 w 1092307"/>
              <a:gd name="connsiteY1" fmla="*/ 361986 h 1016100"/>
              <a:gd name="connsiteX2" fmla="*/ 12701 w 1092307"/>
              <a:gd name="connsiteY2" fmla="*/ 1007209 h 1016100"/>
              <a:gd name="connsiteX3" fmla="*/ 12701 w 1092307"/>
              <a:gd name="connsiteY3" fmla="*/ 1007209 h 1016100"/>
              <a:gd name="connsiteX4" fmla="*/ 612200 w 1092307"/>
              <a:gd name="connsiteY4" fmla="*/ 553775 h 1016100"/>
              <a:gd name="connsiteX5" fmla="*/ 1079606 w 1092307"/>
              <a:gd name="connsiteY5" fmla="*/ 12701 h 10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2307" h="1016100">
                <a:moveTo>
                  <a:pt x="638873" y="12701"/>
                </a:moveTo>
                <a:lnTo>
                  <a:pt x="332773" y="361986"/>
                </a:lnTo>
                <a:lnTo>
                  <a:pt x="12701" y="1007209"/>
                </a:lnTo>
                <a:lnTo>
                  <a:pt x="12701" y="1007209"/>
                </a:lnTo>
                <a:lnTo>
                  <a:pt x="612200" y="553775"/>
                </a:lnTo>
                <a:lnTo>
                  <a:pt x="1079606" y="12701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71E749E-DB7E-4267-A674-AD413276E1A7}"/>
              </a:ext>
            </a:extLst>
          </p:cNvPr>
          <p:cNvSpPr/>
          <p:nvPr userDrawn="1"/>
        </p:nvSpPr>
        <p:spPr>
          <a:xfrm>
            <a:off x="5972798" y="-12701"/>
            <a:ext cx="1486046" cy="1333631"/>
          </a:xfrm>
          <a:custGeom>
            <a:avLst/>
            <a:gdLst>
              <a:gd name="connsiteX0" fmla="*/ 929732 w 1486046"/>
              <a:gd name="connsiteY0" fmla="*/ 12701 h 1333631"/>
              <a:gd name="connsiteX1" fmla="*/ 12701 w 1486046"/>
              <a:gd name="connsiteY1" fmla="*/ 1049123 h 1333631"/>
              <a:gd name="connsiteX2" fmla="*/ 321342 w 1486046"/>
              <a:gd name="connsiteY2" fmla="*/ 1322200 h 1333631"/>
              <a:gd name="connsiteX3" fmla="*/ 1478426 w 1486046"/>
              <a:gd name="connsiteY3" fmla="*/ 12701 h 133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046" h="1333631">
                <a:moveTo>
                  <a:pt x="929732" y="12701"/>
                </a:moveTo>
                <a:lnTo>
                  <a:pt x="12701" y="1049123"/>
                </a:lnTo>
                <a:lnTo>
                  <a:pt x="321342" y="1322200"/>
                </a:lnTo>
                <a:lnTo>
                  <a:pt x="1478426" y="12701"/>
                </a:lnTo>
                <a:close/>
              </a:path>
            </a:pathLst>
          </a:custGeom>
          <a:blipFill>
            <a:blip r:embed="rId2"/>
            <a:srcRect/>
            <a:stretch>
              <a:fillRect l="10565" t="-152624" r="-103969" b="10226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979844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6">
            <a:extLst>
              <a:ext uri="{FF2B5EF4-FFF2-40B4-BE49-F238E27FC236}">
                <a16:creationId xmlns:a16="http://schemas.microsoft.com/office/drawing/2014/main" id="{B60BB307-3064-4D46-AE82-15CA1D9BE73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DAB6FE2-646C-4695-8D30-E1DE39317249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76E69ED-76D2-4B8A-8765-1427707E4A74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C30E6F-5F7C-4623-959A-EDA2C1A2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573551-4EA7-404B-948A-28090F9E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6" name="Graphic 23">
            <a:extLst>
              <a:ext uri="{FF2B5EF4-FFF2-40B4-BE49-F238E27FC236}">
                <a16:creationId xmlns:a16="http://schemas.microsoft.com/office/drawing/2014/main" id="{57F9D15F-8288-4CF9-838D-E3CCC810BAB0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7" name="Graphic 6">
            <a:extLst>
              <a:ext uri="{FF2B5EF4-FFF2-40B4-BE49-F238E27FC236}">
                <a16:creationId xmlns:a16="http://schemas.microsoft.com/office/drawing/2014/main" id="{69BD19F0-DB53-4C3C-9AE7-E26492A1112E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4A611E3-53E2-4E99-8C39-155C3C48E5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37870" y="842706"/>
            <a:ext cx="3960711" cy="106150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Table Slide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C72696B-274F-4123-B9CF-0349B48D182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748030" y="3314576"/>
            <a:ext cx="3200400" cy="1700784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tIns="108000" rIns="108000" bIns="108000" anchor="ctr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5" name="Table Placeholder 14">
            <a:extLst>
              <a:ext uri="{FF2B5EF4-FFF2-40B4-BE49-F238E27FC236}">
                <a16:creationId xmlns:a16="http://schemas.microsoft.com/office/drawing/2014/main" id="{7658F6E5-229A-4857-8140-782AA94211B5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5159375" y="1347788"/>
            <a:ext cx="6121400" cy="4090987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FB4E85B-0FE6-4367-8B3F-4F3B5621BF3B}"/>
              </a:ext>
            </a:extLst>
          </p:cNvPr>
          <p:cNvSpPr/>
          <p:nvPr/>
        </p:nvSpPr>
        <p:spPr>
          <a:xfrm>
            <a:off x="2641930" y="5658793"/>
            <a:ext cx="1842058" cy="1206865"/>
          </a:xfrm>
          <a:custGeom>
            <a:avLst/>
            <a:gdLst>
              <a:gd name="connsiteX0" fmla="*/ 1838211 w 1842057"/>
              <a:gd name="connsiteY0" fmla="*/ 12668 h 1206865"/>
              <a:gd name="connsiteX1" fmla="*/ 1156014 w 1842057"/>
              <a:gd name="connsiteY1" fmla="*/ 331534 h 1206865"/>
              <a:gd name="connsiteX2" fmla="*/ 12668 w 1842057"/>
              <a:gd name="connsiteY2" fmla="*/ 1200477 h 1206865"/>
              <a:gd name="connsiteX3" fmla="*/ 557663 w 1842057"/>
              <a:gd name="connsiteY3" fmla="*/ 1200477 h 1206865"/>
              <a:gd name="connsiteX4" fmla="*/ 1389765 w 1842057"/>
              <a:gd name="connsiteY4" fmla="*/ 576719 h 1206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2057" h="1206865">
                <a:moveTo>
                  <a:pt x="1838211" y="12668"/>
                </a:moveTo>
                <a:lnTo>
                  <a:pt x="1156014" y="331534"/>
                </a:lnTo>
                <a:lnTo>
                  <a:pt x="12668" y="1200477"/>
                </a:lnTo>
                <a:lnTo>
                  <a:pt x="557663" y="1200477"/>
                </a:lnTo>
                <a:lnTo>
                  <a:pt x="1389765" y="576719"/>
                </a:lnTo>
                <a:close/>
              </a:path>
            </a:pathLst>
          </a:custGeom>
          <a:gradFill>
            <a:gsLst>
              <a:gs pos="0">
                <a:schemeClr val="bg2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8340000" scaled="0"/>
          </a:gradFill>
          <a:ln w="126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6AC08F80-E4EE-498F-927C-7F97FBA89C96}"/>
              </a:ext>
            </a:extLst>
          </p:cNvPr>
          <p:cNvSpPr/>
          <p:nvPr/>
        </p:nvSpPr>
        <p:spPr>
          <a:xfrm>
            <a:off x="2847733" y="5524132"/>
            <a:ext cx="2045319" cy="1346608"/>
          </a:xfrm>
          <a:custGeom>
            <a:avLst/>
            <a:gdLst>
              <a:gd name="connsiteX0" fmla="*/ 12668 w 2045319"/>
              <a:gd name="connsiteY0" fmla="*/ 1335138 h 1346607"/>
              <a:gd name="connsiteX1" fmla="*/ 705027 w 2045319"/>
              <a:gd name="connsiteY1" fmla="*/ 1335138 h 1346607"/>
              <a:gd name="connsiteX2" fmla="*/ 2044013 w 2045319"/>
              <a:gd name="connsiteY2" fmla="*/ 342968 h 1346607"/>
              <a:gd name="connsiteX3" fmla="*/ 1800099 w 2045319"/>
              <a:gd name="connsiteY3" fmla="*/ 12668 h 1346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45319" h="1346607">
                <a:moveTo>
                  <a:pt x="12668" y="1335138"/>
                </a:moveTo>
                <a:lnTo>
                  <a:pt x="705027" y="1335138"/>
                </a:lnTo>
                <a:lnTo>
                  <a:pt x="2044013" y="342968"/>
                </a:lnTo>
                <a:lnTo>
                  <a:pt x="1800099" y="12668"/>
                </a:lnTo>
                <a:close/>
              </a:path>
            </a:pathLst>
          </a:custGeom>
          <a:blipFill>
            <a:blip r:embed="rId2"/>
            <a:srcRect/>
            <a:stretch>
              <a:fillRect l="-76814" t="10702" r="6336" b="-114608"/>
            </a:stretch>
          </a:blipFill>
          <a:ln w="12664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005686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aphic 16">
            <a:extLst>
              <a:ext uri="{FF2B5EF4-FFF2-40B4-BE49-F238E27FC236}">
                <a16:creationId xmlns:a16="http://schemas.microsoft.com/office/drawing/2014/main" id="{A6C11E25-2AF0-4EBF-905C-81BDCFB5E4C8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D892266-5EB4-4DE9-BB23-F21047C71611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DD8BBD5-9B7C-4CF3-9606-41DC9C0151B9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C97017C-1C1C-4B7D-A1F6-792FC58C8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47CDBA-2DF6-4122-86A8-F7C1A6444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grpSp>
        <p:nvGrpSpPr>
          <p:cNvPr id="9" name="Graphic 4">
            <a:extLst>
              <a:ext uri="{FF2B5EF4-FFF2-40B4-BE49-F238E27FC236}">
                <a16:creationId xmlns:a16="http://schemas.microsoft.com/office/drawing/2014/main" id="{EA075FD4-B92A-4706-AF9F-516E4D97661A}"/>
              </a:ext>
            </a:extLst>
          </p:cNvPr>
          <p:cNvGrpSpPr/>
          <p:nvPr/>
        </p:nvGrpSpPr>
        <p:grpSpPr>
          <a:xfrm>
            <a:off x="3101009" y="-12694"/>
            <a:ext cx="9094808" cy="5689901"/>
            <a:chOff x="227974" y="-12694"/>
            <a:chExt cx="11967843" cy="5689901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C47232B-AA36-4054-91B9-8A58B1EB5A7C}"/>
                </a:ext>
              </a:extLst>
            </p:cNvPr>
            <p:cNvSpPr/>
            <p:nvPr/>
          </p:nvSpPr>
          <p:spPr>
            <a:xfrm>
              <a:off x="227974" y="-12694"/>
              <a:ext cx="2146414" cy="5677200"/>
            </a:xfrm>
            <a:custGeom>
              <a:avLst/>
              <a:gdLst>
                <a:gd name="connsiteX0" fmla="*/ 1684102 w 2146413"/>
                <a:gd name="connsiteY0" fmla="*/ 12694 h 5677200"/>
                <a:gd name="connsiteX1" fmla="*/ 12694 w 2146413"/>
                <a:gd name="connsiteY1" fmla="*/ 508020 h 5677200"/>
                <a:gd name="connsiteX2" fmla="*/ 1184966 w 2146413"/>
                <a:gd name="connsiteY2" fmla="*/ 5677194 h 5677200"/>
                <a:gd name="connsiteX3" fmla="*/ 2136246 w 2146413"/>
                <a:gd name="connsiteY3" fmla="*/ 5494304 h 5677200"/>
                <a:gd name="connsiteX4" fmla="*/ 1945736 w 2146413"/>
                <a:gd name="connsiteY4" fmla="*/ 12694 h 5677200"/>
                <a:gd name="connsiteX5" fmla="*/ 1684102 w 2146413"/>
                <a:gd name="connsiteY5" fmla="*/ 12694 h 567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46413" h="5677200">
                  <a:moveTo>
                    <a:pt x="1684102" y="12694"/>
                  </a:moveTo>
                  <a:cubicBezTo>
                    <a:pt x="1158295" y="151131"/>
                    <a:pt x="12694" y="508020"/>
                    <a:pt x="12694" y="508020"/>
                  </a:cubicBezTo>
                  <a:cubicBezTo>
                    <a:pt x="12694" y="508020"/>
                    <a:pt x="764574" y="1905094"/>
                    <a:pt x="1184966" y="5677194"/>
                  </a:cubicBezTo>
                  <a:cubicBezTo>
                    <a:pt x="1404688" y="5606070"/>
                    <a:pt x="2136246" y="5494304"/>
                    <a:pt x="2136246" y="5494304"/>
                  </a:cubicBezTo>
                  <a:cubicBezTo>
                    <a:pt x="2136246" y="5494304"/>
                    <a:pt x="1963517" y="568983"/>
                    <a:pt x="1945736" y="12694"/>
                  </a:cubicBezTo>
                  <a:lnTo>
                    <a:pt x="1684102" y="12694"/>
                  </a:lnTo>
                  <a:close/>
                </a:path>
              </a:pathLst>
            </a:custGeom>
            <a:gradFill>
              <a:gsLst>
                <a:gs pos="0">
                  <a:schemeClr val="accent5">
                    <a:alpha val="5000"/>
                  </a:schemeClr>
                </a:gs>
                <a:gs pos="100000">
                  <a:schemeClr val="accent5"/>
                </a:gs>
              </a:gsLst>
              <a:lin ang="360000" scaled="0"/>
            </a:gra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10FD2C3-F226-42E6-A01E-50BAFB037D89}"/>
                </a:ext>
              </a:extLst>
            </p:cNvPr>
            <p:cNvSpPr/>
            <p:nvPr/>
          </p:nvSpPr>
          <p:spPr>
            <a:xfrm>
              <a:off x="866818" y="-12694"/>
              <a:ext cx="11328999" cy="5689901"/>
            </a:xfrm>
            <a:custGeom>
              <a:avLst/>
              <a:gdLst>
                <a:gd name="connsiteX0" fmla="*/ 11322642 w 11328999"/>
                <a:gd name="connsiteY0" fmla="*/ 4653519 h 5689900"/>
                <a:gd name="connsiteX1" fmla="*/ 11322642 w 11328999"/>
                <a:gd name="connsiteY1" fmla="*/ 12694 h 5689900"/>
                <a:gd name="connsiteX2" fmla="*/ 12694 w 11328999"/>
                <a:gd name="connsiteY2" fmla="*/ 12694 h 5689900"/>
                <a:gd name="connsiteX3" fmla="*/ 560093 w 11328999"/>
                <a:gd name="connsiteY3" fmla="*/ 5689894 h 5689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328999" h="5689900">
                  <a:moveTo>
                    <a:pt x="11322642" y="4653519"/>
                  </a:moveTo>
                  <a:lnTo>
                    <a:pt x="11322642" y="12694"/>
                  </a:lnTo>
                  <a:lnTo>
                    <a:pt x="12694" y="12694"/>
                  </a:lnTo>
                  <a:lnTo>
                    <a:pt x="560093" y="5689894"/>
                  </a:ln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bg2"/>
                </a:gs>
              </a:gsLst>
              <a:lin ang="360000" scaled="0"/>
            </a:gra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326E1C1-191D-4CBC-9151-C6FB8AFCA679}"/>
                </a:ext>
              </a:extLst>
            </p:cNvPr>
            <p:cNvSpPr/>
            <p:nvPr/>
          </p:nvSpPr>
          <p:spPr>
            <a:xfrm>
              <a:off x="1152583" y="-12694"/>
              <a:ext cx="11036884" cy="5410486"/>
            </a:xfrm>
            <a:custGeom>
              <a:avLst/>
              <a:gdLst>
                <a:gd name="connsiteX0" fmla="*/ 11036877 w 11036883"/>
                <a:gd name="connsiteY0" fmla="*/ 4372834 h 5410485"/>
                <a:gd name="connsiteX1" fmla="*/ 555013 w 11036883"/>
                <a:gd name="connsiteY1" fmla="*/ 5382538 h 5410485"/>
                <a:gd name="connsiteX2" fmla="*/ 38095 w 11036883"/>
                <a:gd name="connsiteY2" fmla="*/ 12694 h 5410485"/>
                <a:gd name="connsiteX3" fmla="*/ 12694 w 11036883"/>
                <a:gd name="connsiteY3" fmla="*/ 12694 h 5410485"/>
                <a:gd name="connsiteX4" fmla="*/ 530881 w 11036883"/>
                <a:gd name="connsiteY4" fmla="*/ 5396509 h 5410485"/>
                <a:gd name="connsiteX5" fmla="*/ 532151 w 11036883"/>
                <a:gd name="connsiteY5" fmla="*/ 5409209 h 5410485"/>
                <a:gd name="connsiteX6" fmla="*/ 11036877 w 11036883"/>
                <a:gd name="connsiteY6" fmla="*/ 4398236 h 54104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036883" h="5410485">
                  <a:moveTo>
                    <a:pt x="11036877" y="4372834"/>
                  </a:moveTo>
                  <a:lnTo>
                    <a:pt x="555013" y="5382538"/>
                  </a:lnTo>
                  <a:lnTo>
                    <a:pt x="38095" y="12694"/>
                  </a:lnTo>
                  <a:lnTo>
                    <a:pt x="12694" y="12694"/>
                  </a:lnTo>
                  <a:lnTo>
                    <a:pt x="530881" y="5396509"/>
                  </a:lnTo>
                  <a:lnTo>
                    <a:pt x="532151" y="5409209"/>
                  </a:lnTo>
                  <a:lnTo>
                    <a:pt x="11036877" y="4398236"/>
                  </a:lnTo>
                  <a:close/>
                </a:path>
              </a:pathLst>
            </a:custGeom>
            <a:solidFill>
              <a:schemeClr val="bg1"/>
            </a:soli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768D53E4-BBD0-4F2E-B5E9-1CDB627A84B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94969" y="2282951"/>
            <a:ext cx="3055579" cy="3402714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vert="horz" lIns="144000" tIns="108000" rIns="108000" bIns="108000" rtlCol="0" anchor="ctr" anchorCtr="0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lang="en-US" sz="2000" b="1">
                <a:solidFill>
                  <a:schemeClr val="bg1"/>
                </a:solidFill>
              </a:defRPr>
            </a:lvl1pPr>
          </a:lstStyle>
          <a:p>
            <a:pPr marL="228600" lvl="0" indent="-228600"/>
            <a:r>
              <a:rPr lang="en-US" noProof="0"/>
              <a:t>EDIT MASTER TEXT STYLES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C9B40841-64AD-4F36-A387-1216248472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703978" y="1"/>
            <a:ext cx="8495014" cy="5685664"/>
          </a:xfrm>
          <a:custGeom>
            <a:avLst/>
            <a:gdLst>
              <a:gd name="connsiteX0" fmla="*/ 0 w 10973163"/>
              <a:gd name="connsiteY0" fmla="*/ 0 h 5778507"/>
              <a:gd name="connsiteX1" fmla="*/ 10973163 w 10973163"/>
              <a:gd name="connsiteY1" fmla="*/ 0 h 5778507"/>
              <a:gd name="connsiteX2" fmla="*/ 10973163 w 10973163"/>
              <a:gd name="connsiteY2" fmla="*/ 4708234 h 5778507"/>
              <a:gd name="connsiteX3" fmla="*/ 637629 w 10973163"/>
              <a:gd name="connsiteY3" fmla="*/ 5778507 h 5778507"/>
              <a:gd name="connsiteX4" fmla="*/ 513924 w 10973163"/>
              <a:gd name="connsiteY4" fmla="*/ 5778507 h 5778507"/>
              <a:gd name="connsiteX5" fmla="*/ 0 w 10973163"/>
              <a:gd name="connsiteY5" fmla="*/ 11 h 5778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73163" h="5778507">
                <a:moveTo>
                  <a:pt x="0" y="0"/>
                </a:moveTo>
                <a:lnTo>
                  <a:pt x="10973163" y="0"/>
                </a:lnTo>
                <a:lnTo>
                  <a:pt x="10973163" y="4708234"/>
                </a:lnTo>
                <a:lnTo>
                  <a:pt x="637629" y="5778507"/>
                </a:lnTo>
                <a:lnTo>
                  <a:pt x="513924" y="5778507"/>
                </a:lnTo>
                <a:lnTo>
                  <a:pt x="0" y="1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5" name="Title 22">
            <a:extLst>
              <a:ext uri="{FF2B5EF4-FFF2-40B4-BE49-F238E27FC236}">
                <a16:creationId xmlns:a16="http://schemas.microsoft.com/office/drawing/2014/main" id="{A7AAB7EE-08F8-4859-95A3-BAB2909A0A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-61166" y="919125"/>
            <a:ext cx="3890555" cy="1091949"/>
          </a:xfrm>
          <a:custGeom>
            <a:avLst/>
            <a:gdLst>
              <a:gd name="connsiteX0" fmla="*/ 0 w 4011780"/>
              <a:gd name="connsiteY0" fmla="*/ 916770 h 916770"/>
              <a:gd name="connsiteX1" fmla="*/ 229193 w 4011780"/>
              <a:gd name="connsiteY1" fmla="*/ 0 h 916770"/>
              <a:gd name="connsiteX2" fmla="*/ 3782588 w 4011780"/>
              <a:gd name="connsiteY2" fmla="*/ 0 h 916770"/>
              <a:gd name="connsiteX3" fmla="*/ 4011780 w 4011780"/>
              <a:gd name="connsiteY3" fmla="*/ 916770 h 916770"/>
              <a:gd name="connsiteX4" fmla="*/ 0 w 4011780"/>
              <a:gd name="connsiteY4" fmla="*/ 916770 h 916770"/>
              <a:gd name="connsiteX0" fmla="*/ 0 w 4187844"/>
              <a:gd name="connsiteY0" fmla="*/ 916770 h 1051526"/>
              <a:gd name="connsiteX1" fmla="*/ 229193 w 4187844"/>
              <a:gd name="connsiteY1" fmla="*/ 0 h 1051526"/>
              <a:gd name="connsiteX2" fmla="*/ 3782588 w 4187844"/>
              <a:gd name="connsiteY2" fmla="*/ 0 h 1051526"/>
              <a:gd name="connsiteX3" fmla="*/ 4187844 w 4187844"/>
              <a:gd name="connsiteY3" fmla="*/ 1051526 h 1051526"/>
              <a:gd name="connsiteX4" fmla="*/ 0 w 4187844"/>
              <a:gd name="connsiteY4" fmla="*/ 916770 h 1051526"/>
              <a:gd name="connsiteX0" fmla="*/ 0 w 4187844"/>
              <a:gd name="connsiteY0" fmla="*/ 939936 h 1074692"/>
              <a:gd name="connsiteX1" fmla="*/ 229193 w 4187844"/>
              <a:gd name="connsiteY1" fmla="*/ 23166 h 1074692"/>
              <a:gd name="connsiteX2" fmla="*/ 4165479 w 4187844"/>
              <a:gd name="connsiteY2" fmla="*/ 0 h 1074692"/>
              <a:gd name="connsiteX3" fmla="*/ 4187844 w 4187844"/>
              <a:gd name="connsiteY3" fmla="*/ 1074692 h 1074692"/>
              <a:gd name="connsiteX4" fmla="*/ 0 w 4187844"/>
              <a:gd name="connsiteY4" fmla="*/ 939936 h 1074692"/>
              <a:gd name="connsiteX0" fmla="*/ 0 w 4860085"/>
              <a:gd name="connsiteY0" fmla="*/ 1101781 h 1101781"/>
              <a:gd name="connsiteX1" fmla="*/ 901434 w 4860085"/>
              <a:gd name="connsiteY1" fmla="*/ 23166 h 1101781"/>
              <a:gd name="connsiteX2" fmla="*/ 4837720 w 4860085"/>
              <a:gd name="connsiteY2" fmla="*/ 0 h 1101781"/>
              <a:gd name="connsiteX3" fmla="*/ 4860085 w 4860085"/>
              <a:gd name="connsiteY3" fmla="*/ 1074692 h 1101781"/>
              <a:gd name="connsiteX4" fmla="*/ 0 w 4860085"/>
              <a:gd name="connsiteY4" fmla="*/ 1101781 h 1101781"/>
              <a:gd name="connsiteX0" fmla="*/ 0 w 4860085"/>
              <a:gd name="connsiteY0" fmla="*/ 1101781 h 1101781"/>
              <a:gd name="connsiteX1" fmla="*/ 84487 w 4860085"/>
              <a:gd name="connsiteY1" fmla="*/ 53552 h 1101781"/>
              <a:gd name="connsiteX2" fmla="*/ 4837720 w 4860085"/>
              <a:gd name="connsiteY2" fmla="*/ 0 h 1101781"/>
              <a:gd name="connsiteX3" fmla="*/ 4860085 w 4860085"/>
              <a:gd name="connsiteY3" fmla="*/ 1074692 h 1101781"/>
              <a:gd name="connsiteX4" fmla="*/ 0 w 4860085"/>
              <a:gd name="connsiteY4" fmla="*/ 1101781 h 1101781"/>
              <a:gd name="connsiteX0" fmla="*/ 0 w 4886832"/>
              <a:gd name="connsiteY0" fmla="*/ 1098969 h 1098969"/>
              <a:gd name="connsiteX1" fmla="*/ 111234 w 4886832"/>
              <a:gd name="connsiteY1" fmla="*/ 53552 h 1098969"/>
              <a:gd name="connsiteX2" fmla="*/ 4864467 w 4886832"/>
              <a:gd name="connsiteY2" fmla="*/ 0 h 1098969"/>
              <a:gd name="connsiteX3" fmla="*/ 4886832 w 4886832"/>
              <a:gd name="connsiteY3" fmla="*/ 1074692 h 1098969"/>
              <a:gd name="connsiteX4" fmla="*/ 0 w 4886832"/>
              <a:gd name="connsiteY4" fmla="*/ 1098969 h 1098969"/>
              <a:gd name="connsiteX0" fmla="*/ 0 w 4886832"/>
              <a:gd name="connsiteY0" fmla="*/ 1098969 h 1098969"/>
              <a:gd name="connsiteX1" fmla="*/ 95749 w 4886832"/>
              <a:gd name="connsiteY1" fmla="*/ 46516 h 1098969"/>
              <a:gd name="connsiteX2" fmla="*/ 4864467 w 4886832"/>
              <a:gd name="connsiteY2" fmla="*/ 0 h 1098969"/>
              <a:gd name="connsiteX3" fmla="*/ 4886832 w 4886832"/>
              <a:gd name="connsiteY3" fmla="*/ 1074692 h 1098969"/>
              <a:gd name="connsiteX4" fmla="*/ 0 w 4886832"/>
              <a:gd name="connsiteY4" fmla="*/ 1098969 h 1098969"/>
              <a:gd name="connsiteX0" fmla="*/ 0 w 4892182"/>
              <a:gd name="connsiteY0" fmla="*/ 1098407 h 1098407"/>
              <a:gd name="connsiteX1" fmla="*/ 101099 w 4892182"/>
              <a:gd name="connsiteY1" fmla="*/ 46516 h 1098407"/>
              <a:gd name="connsiteX2" fmla="*/ 4869817 w 4892182"/>
              <a:gd name="connsiteY2" fmla="*/ 0 h 1098407"/>
              <a:gd name="connsiteX3" fmla="*/ 4892182 w 4892182"/>
              <a:gd name="connsiteY3" fmla="*/ 1074692 h 1098407"/>
              <a:gd name="connsiteX4" fmla="*/ 0 w 4892182"/>
              <a:gd name="connsiteY4" fmla="*/ 1098407 h 1098407"/>
              <a:gd name="connsiteX0" fmla="*/ 5888 w 4898070"/>
              <a:gd name="connsiteY0" fmla="*/ 1098407 h 1098407"/>
              <a:gd name="connsiteX1" fmla="*/ 0 w 4898070"/>
              <a:gd name="connsiteY1" fmla="*/ 35271 h 1098407"/>
              <a:gd name="connsiteX2" fmla="*/ 4875705 w 4898070"/>
              <a:gd name="connsiteY2" fmla="*/ 0 h 1098407"/>
              <a:gd name="connsiteX3" fmla="*/ 4898070 w 4898070"/>
              <a:gd name="connsiteY3" fmla="*/ 1074692 h 1098407"/>
              <a:gd name="connsiteX4" fmla="*/ 5888 w 4898070"/>
              <a:gd name="connsiteY4" fmla="*/ 1098407 h 1098407"/>
              <a:gd name="connsiteX0" fmla="*/ 25 w 5005106"/>
              <a:gd name="connsiteY0" fmla="*/ 1091949 h 1091949"/>
              <a:gd name="connsiteX1" fmla="*/ 107036 w 5005106"/>
              <a:gd name="connsiteY1" fmla="*/ 35271 h 1091949"/>
              <a:gd name="connsiteX2" fmla="*/ 4982741 w 5005106"/>
              <a:gd name="connsiteY2" fmla="*/ 0 h 1091949"/>
              <a:gd name="connsiteX3" fmla="*/ 5005106 w 5005106"/>
              <a:gd name="connsiteY3" fmla="*/ 1074692 h 1091949"/>
              <a:gd name="connsiteX4" fmla="*/ 25 w 5005106"/>
              <a:gd name="connsiteY4" fmla="*/ 1091949 h 1091949"/>
              <a:gd name="connsiteX0" fmla="*/ 0 w 5005081"/>
              <a:gd name="connsiteY0" fmla="*/ 1091949 h 1091949"/>
              <a:gd name="connsiteX1" fmla="*/ 107011 w 5005081"/>
              <a:gd name="connsiteY1" fmla="*/ 35271 h 1091949"/>
              <a:gd name="connsiteX2" fmla="*/ 4982716 w 5005081"/>
              <a:gd name="connsiteY2" fmla="*/ 0 h 1091949"/>
              <a:gd name="connsiteX3" fmla="*/ 5005081 w 5005081"/>
              <a:gd name="connsiteY3" fmla="*/ 1074692 h 1091949"/>
              <a:gd name="connsiteX4" fmla="*/ 0 w 5005081"/>
              <a:gd name="connsiteY4" fmla="*/ 1091949 h 1091949"/>
              <a:gd name="connsiteX0" fmla="*/ 0 w 5005081"/>
              <a:gd name="connsiteY0" fmla="*/ 1091949 h 1091949"/>
              <a:gd name="connsiteX1" fmla="*/ 107011 w 5005081"/>
              <a:gd name="connsiteY1" fmla="*/ 35271 h 1091949"/>
              <a:gd name="connsiteX2" fmla="*/ 4982716 w 5005081"/>
              <a:gd name="connsiteY2" fmla="*/ 0 h 1091949"/>
              <a:gd name="connsiteX3" fmla="*/ 5005081 w 5005081"/>
              <a:gd name="connsiteY3" fmla="*/ 1074692 h 1091949"/>
              <a:gd name="connsiteX4" fmla="*/ 0 w 5005081"/>
              <a:gd name="connsiteY4" fmla="*/ 1091949 h 1091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5081" h="1091949">
                <a:moveTo>
                  <a:pt x="0" y="1091949"/>
                </a:moveTo>
                <a:lnTo>
                  <a:pt x="107011" y="35271"/>
                </a:lnTo>
                <a:lnTo>
                  <a:pt x="4982716" y="0"/>
                </a:lnTo>
                <a:lnTo>
                  <a:pt x="5005081" y="1074692"/>
                </a:lnTo>
                <a:lnTo>
                  <a:pt x="0" y="1091949"/>
                </a:lnTo>
                <a:close/>
              </a:path>
            </a:pathLst>
          </a:custGeom>
          <a:gradFill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</a:gradFill>
          <a:ln>
            <a:solidFill>
              <a:srgbClr val="99B898"/>
            </a:solidFill>
          </a:ln>
        </p:spPr>
        <p:txBody>
          <a:bodyPr lIns="9540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Big Picture</a:t>
            </a:r>
          </a:p>
        </p:txBody>
      </p:sp>
    </p:spTree>
    <p:extLst>
      <p:ext uri="{BB962C8B-B14F-4D97-AF65-F5344CB8AC3E}">
        <p14:creationId xmlns:p14="http://schemas.microsoft.com/office/powerpoint/2010/main" val="36568310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aphic 16">
            <a:extLst>
              <a:ext uri="{FF2B5EF4-FFF2-40B4-BE49-F238E27FC236}">
                <a16:creationId xmlns:a16="http://schemas.microsoft.com/office/drawing/2014/main" id="{10E52898-F619-494E-9A8E-D3CD0AF8B0E9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07EB11E-BCCF-4D3D-94A5-C5461CC106A2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60EF36E-DD5E-492D-AD65-5711A7E6D3CD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CF02D3A-D463-46FA-BA54-F231414BB7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1752" y="5382175"/>
            <a:ext cx="3968496" cy="832104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144000" anchor="ctr" anchorCtr="0">
            <a:normAutofit/>
          </a:bodyPr>
          <a:lstStyle>
            <a:lvl1pPr algn="l">
              <a:defRPr sz="20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13FE47-714B-440C-B0F1-CF020E287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C9E707-512B-4E7C-A2EE-18CCAB032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3" name="Media Placeholder 12">
            <a:extLst>
              <a:ext uri="{FF2B5EF4-FFF2-40B4-BE49-F238E27FC236}">
                <a16:creationId xmlns:a16="http://schemas.microsoft.com/office/drawing/2014/main" id="{60B14607-605B-4FF3-A0F5-BB2FCD9460CC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743456" y="1113044"/>
            <a:ext cx="8705088" cy="4050792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media</a:t>
            </a:r>
            <a:endParaRPr lang="en-US" noProof="0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014D0AB-6E42-4C38-96B3-E4512EF81B12}"/>
              </a:ext>
            </a:extLst>
          </p:cNvPr>
          <p:cNvSpPr/>
          <p:nvPr/>
        </p:nvSpPr>
        <p:spPr>
          <a:xfrm>
            <a:off x="-12729" y="3056551"/>
            <a:ext cx="1309593" cy="470436"/>
          </a:xfrm>
          <a:custGeom>
            <a:avLst/>
            <a:gdLst>
              <a:gd name="connsiteX0" fmla="*/ 1296892 w 1309592"/>
              <a:gd name="connsiteY0" fmla="*/ 12728 h 470436"/>
              <a:gd name="connsiteX1" fmla="*/ 544194 w 1309592"/>
              <a:gd name="connsiteY1" fmla="*/ 13999 h 470436"/>
              <a:gd name="connsiteX2" fmla="*/ 12728 w 1309592"/>
              <a:gd name="connsiteY2" fmla="*/ 128430 h 470436"/>
              <a:gd name="connsiteX3" fmla="*/ 12728 w 1309592"/>
              <a:gd name="connsiteY3" fmla="*/ 469178 h 470436"/>
              <a:gd name="connsiteX4" fmla="*/ 652267 w 1309592"/>
              <a:gd name="connsiteY4" fmla="*/ 335676 h 470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9592" h="470436">
                <a:moveTo>
                  <a:pt x="1296892" y="12728"/>
                </a:moveTo>
                <a:lnTo>
                  <a:pt x="544194" y="13999"/>
                </a:lnTo>
                <a:lnTo>
                  <a:pt x="12728" y="128430"/>
                </a:lnTo>
                <a:lnTo>
                  <a:pt x="12728" y="469178"/>
                </a:lnTo>
                <a:lnTo>
                  <a:pt x="652267" y="335676"/>
                </a:lnTo>
                <a:close/>
              </a:path>
            </a:pathLst>
          </a:custGeom>
          <a:gradFill>
            <a:gsLst>
              <a:gs pos="0">
                <a:schemeClr val="tx2">
                  <a:alpha val="5000"/>
                </a:schemeClr>
              </a:gs>
              <a:gs pos="100000">
                <a:schemeClr val="tx1">
                  <a:alpha val="20000"/>
                </a:schemeClr>
              </a:gs>
            </a:gsLst>
            <a:lin ang="9840000" scaled="0"/>
          </a:grad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0C0C476-0F93-4FFD-8D6A-6F1E2859E1FF}"/>
              </a:ext>
            </a:extLst>
          </p:cNvPr>
          <p:cNvSpPr/>
          <p:nvPr/>
        </p:nvSpPr>
        <p:spPr>
          <a:xfrm>
            <a:off x="-12729" y="2995521"/>
            <a:ext cx="1525739" cy="737441"/>
          </a:xfrm>
          <a:custGeom>
            <a:avLst/>
            <a:gdLst>
              <a:gd name="connsiteX0" fmla="*/ 12728 w 1525739"/>
              <a:gd name="connsiteY0" fmla="*/ 736182 h 737440"/>
              <a:gd name="connsiteX1" fmla="*/ 1520667 w 1525739"/>
              <a:gd name="connsiteY1" fmla="*/ 415777 h 737440"/>
              <a:gd name="connsiteX2" fmla="*/ 1435480 w 1525739"/>
              <a:gd name="connsiteY2" fmla="*/ 12728 h 737440"/>
              <a:gd name="connsiteX3" fmla="*/ 12728 w 1525739"/>
              <a:gd name="connsiteY3" fmla="*/ 315333 h 737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5739" h="737440">
                <a:moveTo>
                  <a:pt x="12728" y="736182"/>
                </a:moveTo>
                <a:lnTo>
                  <a:pt x="1520667" y="415777"/>
                </a:lnTo>
                <a:lnTo>
                  <a:pt x="1435480" y="12728"/>
                </a:lnTo>
                <a:lnTo>
                  <a:pt x="12728" y="315333"/>
                </a:lnTo>
                <a:close/>
              </a:path>
            </a:pathLst>
          </a:custGeom>
          <a:blipFill>
            <a:blip r:embed="rId2"/>
            <a:srcRect/>
            <a:stretch>
              <a:fillRect l="-173104" t="23847" r="3068" b="-74795"/>
            </a:stretch>
          </a:blip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r>
              <a:rPr lang="en-US" noProof="0" dirty="0"/>
              <a:t> 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7DED860-B2F3-4B02-B7C4-F0FC61CFA7AC}"/>
              </a:ext>
            </a:extLst>
          </p:cNvPr>
          <p:cNvSpPr/>
          <p:nvPr/>
        </p:nvSpPr>
        <p:spPr>
          <a:xfrm>
            <a:off x="10792048" y="-12728"/>
            <a:ext cx="1398594" cy="1665599"/>
          </a:xfrm>
          <a:custGeom>
            <a:avLst/>
            <a:gdLst>
              <a:gd name="connsiteX0" fmla="*/ 1206619 w 1398594"/>
              <a:gd name="connsiteY0" fmla="*/ 12728 h 1665598"/>
              <a:gd name="connsiteX1" fmla="*/ 333133 w 1398594"/>
              <a:gd name="connsiteY1" fmla="*/ 1010815 h 1665598"/>
              <a:gd name="connsiteX2" fmla="*/ 12728 w 1398594"/>
              <a:gd name="connsiteY2" fmla="*/ 1656712 h 1665598"/>
              <a:gd name="connsiteX3" fmla="*/ 612852 w 1398594"/>
              <a:gd name="connsiteY3" fmla="*/ 1202804 h 1665598"/>
              <a:gd name="connsiteX4" fmla="*/ 1394793 w 1398594"/>
              <a:gd name="connsiteY4" fmla="*/ 297532 h 1665598"/>
              <a:gd name="connsiteX5" fmla="*/ 1394793 w 1398594"/>
              <a:gd name="connsiteY5" fmla="*/ 12728 h 1665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8594" h="1665598">
                <a:moveTo>
                  <a:pt x="1206619" y="12728"/>
                </a:moveTo>
                <a:lnTo>
                  <a:pt x="333133" y="1010815"/>
                </a:lnTo>
                <a:lnTo>
                  <a:pt x="12728" y="1656712"/>
                </a:lnTo>
                <a:lnTo>
                  <a:pt x="612852" y="1202804"/>
                </a:lnTo>
                <a:lnTo>
                  <a:pt x="1394793" y="297532"/>
                </a:lnTo>
                <a:lnTo>
                  <a:pt x="1394793" y="12728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8325BE9-BD79-4F37-99D7-6CE4487E9256}"/>
              </a:ext>
            </a:extLst>
          </p:cNvPr>
          <p:cNvSpPr/>
          <p:nvPr/>
        </p:nvSpPr>
        <p:spPr>
          <a:xfrm>
            <a:off x="10686456" y="-12728"/>
            <a:ext cx="1513025" cy="1983461"/>
          </a:xfrm>
          <a:custGeom>
            <a:avLst/>
            <a:gdLst>
              <a:gd name="connsiteX0" fmla="*/ 1505410 w 1513024"/>
              <a:gd name="connsiteY0" fmla="*/ 12728 h 1983460"/>
              <a:gd name="connsiteX1" fmla="*/ 1504139 w 1513024"/>
              <a:gd name="connsiteY1" fmla="*/ 12728 h 1983460"/>
              <a:gd name="connsiteX2" fmla="*/ 12728 w 1513024"/>
              <a:gd name="connsiteY2" fmla="*/ 1699941 h 1983460"/>
              <a:gd name="connsiteX3" fmla="*/ 321691 w 1513024"/>
              <a:gd name="connsiteY3" fmla="*/ 1972031 h 1983460"/>
              <a:gd name="connsiteX4" fmla="*/ 1505410 w 1513024"/>
              <a:gd name="connsiteY4" fmla="*/ 633195 h 19834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3024" h="1983460">
                <a:moveTo>
                  <a:pt x="1505410" y="12728"/>
                </a:moveTo>
                <a:lnTo>
                  <a:pt x="1504139" y="12728"/>
                </a:lnTo>
                <a:lnTo>
                  <a:pt x="12728" y="1699941"/>
                </a:lnTo>
                <a:lnTo>
                  <a:pt x="321691" y="1972031"/>
                </a:lnTo>
                <a:lnTo>
                  <a:pt x="1505410" y="633195"/>
                </a:lnTo>
                <a:close/>
              </a:path>
            </a:pathLst>
          </a:custGeom>
          <a:blipFill>
            <a:blip r:embed="rId3"/>
            <a:srcRect/>
            <a:stretch>
              <a:fillRect l="10185" t="-69719" r="-101663" b="6375"/>
            </a:stretch>
          </a:blipFill>
          <a:ln w="1271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13977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aphic 35">
            <a:extLst>
              <a:ext uri="{FF2B5EF4-FFF2-40B4-BE49-F238E27FC236}">
                <a16:creationId xmlns:a16="http://schemas.microsoft.com/office/drawing/2014/main" id="{B00A1772-2B8D-4677-8511-3E067F67A72F}"/>
              </a:ext>
            </a:extLst>
          </p:cNvPr>
          <p:cNvGrpSpPr/>
          <p:nvPr userDrawn="1"/>
        </p:nvGrpSpPr>
        <p:grpSpPr>
          <a:xfrm>
            <a:off x="6678503" y="1430186"/>
            <a:ext cx="5526208" cy="2613848"/>
            <a:chOff x="6678503" y="665690"/>
            <a:chExt cx="5526208" cy="2613848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FB0F16C2-C8ED-4461-B34C-5CEB29F1C450}"/>
                </a:ext>
              </a:extLst>
            </p:cNvPr>
            <p:cNvSpPr/>
            <p:nvPr/>
          </p:nvSpPr>
          <p:spPr>
            <a:xfrm>
              <a:off x="6678503" y="1272318"/>
              <a:ext cx="5526208" cy="2007220"/>
            </a:xfrm>
            <a:custGeom>
              <a:avLst/>
              <a:gdLst>
                <a:gd name="connsiteX0" fmla="*/ 5514767 w 5526207"/>
                <a:gd name="connsiteY0" fmla="*/ 573560 h 2007220"/>
                <a:gd name="connsiteX1" fmla="*/ 355703 w 5526207"/>
                <a:gd name="connsiteY1" fmla="*/ 33643 h 2007220"/>
                <a:gd name="connsiteX2" fmla="*/ 12697 w 5526207"/>
                <a:gd name="connsiteY2" fmla="*/ 1284980 h 2007220"/>
                <a:gd name="connsiteX3" fmla="*/ 5514767 w 5526207"/>
                <a:gd name="connsiteY3" fmla="*/ 1998940 h 2007220"/>
                <a:gd name="connsiteX4" fmla="*/ 5514767 w 5526207"/>
                <a:gd name="connsiteY4" fmla="*/ 573560 h 2007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26207" h="2007220">
                  <a:moveTo>
                    <a:pt x="5514767" y="573560"/>
                  </a:moveTo>
                  <a:cubicBezTo>
                    <a:pt x="2157119" y="-150564"/>
                    <a:pt x="355703" y="33643"/>
                    <a:pt x="355703" y="33643"/>
                  </a:cubicBezTo>
                  <a:lnTo>
                    <a:pt x="12697" y="1284980"/>
                  </a:lnTo>
                  <a:cubicBezTo>
                    <a:pt x="12697" y="1284980"/>
                    <a:pt x="1368206" y="967381"/>
                    <a:pt x="5514767" y="1998940"/>
                  </a:cubicBezTo>
                  <a:lnTo>
                    <a:pt x="5514767" y="573560"/>
                  </a:lnTo>
                  <a:close/>
                </a:path>
              </a:pathLst>
            </a:custGeom>
            <a:gradFill>
              <a:gsLst>
                <a:gs pos="22000">
                  <a:schemeClr val="accent2">
                    <a:alpha val="10000"/>
                  </a:schemeClr>
                </a:gs>
                <a:gs pos="100000">
                  <a:schemeClr val="accent2">
                    <a:alpha val="40000"/>
                  </a:schemeClr>
                </a:gs>
              </a:gsLst>
              <a:lin ang="1020000" scaled="0"/>
            </a:gra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63814A1-9202-49D2-B985-1785CC4860DE}"/>
                </a:ext>
              </a:extLst>
            </p:cNvPr>
            <p:cNvSpPr/>
            <p:nvPr/>
          </p:nvSpPr>
          <p:spPr>
            <a:xfrm>
              <a:off x="7262884" y="665690"/>
              <a:ext cx="4941827" cy="2591601"/>
            </a:xfrm>
            <a:custGeom>
              <a:avLst/>
              <a:gdLst>
                <a:gd name="connsiteX0" fmla="*/ 4930387 w 4941827"/>
                <a:gd name="connsiteY0" fmla="*/ 1138265 h 2591601"/>
                <a:gd name="connsiteX1" fmla="*/ 383651 w 4941827"/>
                <a:gd name="connsiteY1" fmla="*/ 12697 h 2591601"/>
                <a:gd name="connsiteX2" fmla="*/ 12697 w 4941827"/>
                <a:gd name="connsiteY2" fmla="*/ 1366935 h 2591601"/>
                <a:gd name="connsiteX3" fmla="*/ 4930387 w 4941827"/>
                <a:gd name="connsiteY3" fmla="*/ 2583971 h 259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41827" h="2591601">
                  <a:moveTo>
                    <a:pt x="4930387" y="1138265"/>
                  </a:moveTo>
                  <a:lnTo>
                    <a:pt x="383651" y="12697"/>
                  </a:lnTo>
                  <a:lnTo>
                    <a:pt x="12697" y="1366935"/>
                  </a:lnTo>
                  <a:lnTo>
                    <a:pt x="4930387" y="2583971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440000" scaled="0"/>
            </a:gradFill>
            <a:ln w="1269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2973908-D73D-4ECB-A29B-831C44983FB3}"/>
              </a:ext>
            </a:extLst>
          </p:cNvPr>
          <p:cNvSpPr/>
          <p:nvPr/>
        </p:nvSpPr>
        <p:spPr>
          <a:xfrm>
            <a:off x="5886429" y="5240536"/>
            <a:ext cx="1486046" cy="1625760"/>
          </a:xfrm>
          <a:custGeom>
            <a:avLst/>
            <a:gdLst>
              <a:gd name="connsiteX0" fmla="*/ 1482236 w 1486046"/>
              <a:gd name="connsiteY0" fmla="*/ 12701 h 1625760"/>
              <a:gd name="connsiteX1" fmla="*/ 901789 w 1486046"/>
              <a:gd name="connsiteY1" fmla="*/ 491538 h 1625760"/>
              <a:gd name="connsiteX2" fmla="*/ 12701 w 1486046"/>
              <a:gd name="connsiteY2" fmla="*/ 1618139 h 1625760"/>
              <a:gd name="connsiteX3" fmla="*/ 431843 w 1486046"/>
              <a:gd name="connsiteY3" fmla="*/ 1618139 h 1625760"/>
              <a:gd name="connsiteX4" fmla="*/ 1188837 w 1486046"/>
              <a:gd name="connsiteY4" fmla="*/ 670626 h 1625760"/>
              <a:gd name="connsiteX5" fmla="*/ 1482236 w 1486046"/>
              <a:gd name="connsiteY5" fmla="*/ 12701 h 162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6046" h="1625760">
                <a:moveTo>
                  <a:pt x="1482236" y="12701"/>
                </a:moveTo>
                <a:lnTo>
                  <a:pt x="901789" y="491538"/>
                </a:lnTo>
                <a:lnTo>
                  <a:pt x="12701" y="1618139"/>
                </a:lnTo>
                <a:lnTo>
                  <a:pt x="431843" y="1618139"/>
                </a:lnTo>
                <a:lnTo>
                  <a:pt x="1188837" y="670626"/>
                </a:lnTo>
                <a:lnTo>
                  <a:pt x="1482236" y="12701"/>
                </a:lnTo>
                <a:close/>
              </a:path>
            </a:pathLst>
          </a:custGeom>
          <a:gradFill>
            <a:gsLst>
              <a:gs pos="0">
                <a:schemeClr val="accent3">
                  <a:alpha val="5000"/>
                </a:schemeClr>
              </a:gs>
              <a:gs pos="100000">
                <a:schemeClr val="accent6">
                  <a:alpha val="20000"/>
                </a:schemeClr>
              </a:gs>
            </a:gsLst>
            <a:lin ang="744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34FC528-8248-470A-AD71-53711E01005E}"/>
              </a:ext>
            </a:extLst>
          </p:cNvPr>
          <p:cNvSpPr/>
          <p:nvPr/>
        </p:nvSpPr>
        <p:spPr>
          <a:xfrm>
            <a:off x="-13301" y="298479"/>
            <a:ext cx="2679964" cy="762075"/>
          </a:xfrm>
          <a:custGeom>
            <a:avLst/>
            <a:gdLst>
              <a:gd name="connsiteX0" fmla="*/ 12701 w 2679963"/>
              <a:gd name="connsiteY0" fmla="*/ 425492 h 762075"/>
              <a:gd name="connsiteX1" fmla="*/ 12701 w 2679963"/>
              <a:gd name="connsiteY1" fmla="*/ 755724 h 762075"/>
              <a:gd name="connsiteX2" fmla="*/ 2023309 w 2679963"/>
              <a:gd name="connsiteY2" fmla="*/ 334043 h 762075"/>
              <a:gd name="connsiteX3" fmla="*/ 2667263 w 2679963"/>
              <a:gd name="connsiteY3" fmla="*/ 12701 h 762075"/>
              <a:gd name="connsiteX4" fmla="*/ 2667263 w 2679963"/>
              <a:gd name="connsiteY4" fmla="*/ 12701 h 762075"/>
              <a:gd name="connsiteX5" fmla="*/ 1915349 w 2679963"/>
              <a:gd name="connsiteY5" fmla="*/ 12701 h 762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79963" h="762075">
                <a:moveTo>
                  <a:pt x="12701" y="425492"/>
                </a:moveTo>
                <a:lnTo>
                  <a:pt x="12701" y="755724"/>
                </a:lnTo>
                <a:lnTo>
                  <a:pt x="2023309" y="334043"/>
                </a:lnTo>
                <a:lnTo>
                  <a:pt x="2667263" y="12701"/>
                </a:lnTo>
                <a:lnTo>
                  <a:pt x="2667263" y="12701"/>
                </a:lnTo>
                <a:lnTo>
                  <a:pt x="1915349" y="12701"/>
                </a:lnTo>
                <a:close/>
              </a:path>
            </a:pathLst>
          </a:custGeom>
          <a:gradFill>
            <a:gsLst>
              <a:gs pos="0">
                <a:schemeClr val="tx2">
                  <a:alpha val="5000"/>
                </a:schemeClr>
              </a:gs>
              <a:gs pos="100000">
                <a:schemeClr val="tx1">
                  <a:alpha val="20000"/>
                </a:schemeClr>
              </a:gs>
            </a:gsLst>
            <a:lin ang="984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C925586-1EA9-4B0D-9E80-91777899FF7C}"/>
              </a:ext>
            </a:extLst>
          </p:cNvPr>
          <p:cNvSpPr/>
          <p:nvPr/>
        </p:nvSpPr>
        <p:spPr>
          <a:xfrm>
            <a:off x="6083299" y="-12701"/>
            <a:ext cx="1092308" cy="1016100"/>
          </a:xfrm>
          <a:custGeom>
            <a:avLst/>
            <a:gdLst>
              <a:gd name="connsiteX0" fmla="*/ 638873 w 1092307"/>
              <a:gd name="connsiteY0" fmla="*/ 12701 h 1016100"/>
              <a:gd name="connsiteX1" fmla="*/ 332773 w 1092307"/>
              <a:gd name="connsiteY1" fmla="*/ 361986 h 1016100"/>
              <a:gd name="connsiteX2" fmla="*/ 12701 w 1092307"/>
              <a:gd name="connsiteY2" fmla="*/ 1007209 h 1016100"/>
              <a:gd name="connsiteX3" fmla="*/ 12701 w 1092307"/>
              <a:gd name="connsiteY3" fmla="*/ 1007209 h 1016100"/>
              <a:gd name="connsiteX4" fmla="*/ 612200 w 1092307"/>
              <a:gd name="connsiteY4" fmla="*/ 553775 h 1016100"/>
              <a:gd name="connsiteX5" fmla="*/ 1079606 w 1092307"/>
              <a:gd name="connsiteY5" fmla="*/ 12701 h 10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2307" h="1016100">
                <a:moveTo>
                  <a:pt x="638873" y="12701"/>
                </a:moveTo>
                <a:lnTo>
                  <a:pt x="332773" y="361986"/>
                </a:lnTo>
                <a:lnTo>
                  <a:pt x="12701" y="1007209"/>
                </a:lnTo>
                <a:lnTo>
                  <a:pt x="12701" y="1007209"/>
                </a:lnTo>
                <a:lnTo>
                  <a:pt x="612200" y="553775"/>
                </a:lnTo>
                <a:lnTo>
                  <a:pt x="1079606" y="12701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82ADE93-C591-447F-A2DD-56E8D22B23F6}"/>
              </a:ext>
            </a:extLst>
          </p:cNvPr>
          <p:cNvSpPr/>
          <p:nvPr/>
        </p:nvSpPr>
        <p:spPr>
          <a:xfrm>
            <a:off x="7752243" y="4099514"/>
            <a:ext cx="4445438" cy="1105009"/>
          </a:xfrm>
          <a:custGeom>
            <a:avLst/>
            <a:gdLst>
              <a:gd name="connsiteX0" fmla="*/ 4441627 w 4445437"/>
              <a:gd name="connsiteY0" fmla="*/ 297539 h 1105008"/>
              <a:gd name="connsiteX1" fmla="*/ 204490 w 4445437"/>
              <a:gd name="connsiteY1" fmla="*/ 13031 h 1105008"/>
              <a:gd name="connsiteX2" fmla="*/ 12701 w 4445437"/>
              <a:gd name="connsiteY2" fmla="*/ 786537 h 1105008"/>
              <a:gd name="connsiteX3" fmla="*/ 4441627 w 4445437"/>
              <a:gd name="connsiteY3" fmla="*/ 1092638 h 1105008"/>
              <a:gd name="connsiteX4" fmla="*/ 4441627 w 4445437"/>
              <a:gd name="connsiteY4" fmla="*/ 297539 h 1105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45437" h="1105008">
                <a:moveTo>
                  <a:pt x="4441627" y="297539"/>
                </a:moveTo>
                <a:cubicBezTo>
                  <a:pt x="2135080" y="-8561"/>
                  <a:pt x="204490" y="13031"/>
                  <a:pt x="204490" y="13031"/>
                </a:cubicBezTo>
                <a:lnTo>
                  <a:pt x="12701" y="786537"/>
                </a:lnTo>
                <a:cubicBezTo>
                  <a:pt x="12701" y="786537"/>
                  <a:pt x="2273524" y="725572"/>
                  <a:pt x="4441627" y="1092638"/>
                </a:cubicBezTo>
                <a:lnTo>
                  <a:pt x="4441627" y="297539"/>
                </a:lnTo>
                <a:close/>
              </a:path>
            </a:pathLst>
          </a:custGeom>
          <a:gradFill>
            <a:gsLst>
              <a:gs pos="0">
                <a:schemeClr val="tx2">
                  <a:alpha val="5000"/>
                </a:schemeClr>
              </a:gs>
              <a:gs pos="100000">
                <a:schemeClr val="tx1">
                  <a:alpha val="20000"/>
                </a:schemeClr>
              </a:gs>
            </a:gsLst>
            <a:lin ang="90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539762-F7DA-4468-979C-780676B34A92}"/>
              </a:ext>
            </a:extLst>
          </p:cNvPr>
          <p:cNvSpPr/>
          <p:nvPr/>
        </p:nvSpPr>
        <p:spPr>
          <a:xfrm>
            <a:off x="-13301" y="237513"/>
            <a:ext cx="2895885" cy="1028801"/>
          </a:xfrm>
          <a:custGeom>
            <a:avLst/>
            <a:gdLst>
              <a:gd name="connsiteX0" fmla="*/ 12701 w 2895885"/>
              <a:gd name="connsiteY0" fmla="*/ 1026261 h 1028801"/>
              <a:gd name="connsiteX1" fmla="*/ 2890805 w 2895885"/>
              <a:gd name="connsiteY1" fmla="*/ 414061 h 1028801"/>
              <a:gd name="connsiteX2" fmla="*/ 2805706 w 2895885"/>
              <a:gd name="connsiteY2" fmla="*/ 12701 h 1028801"/>
              <a:gd name="connsiteX3" fmla="*/ 12701 w 2895885"/>
              <a:gd name="connsiteY3" fmla="*/ 605850 h 1028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95885" h="1028801">
                <a:moveTo>
                  <a:pt x="12701" y="1026261"/>
                </a:moveTo>
                <a:lnTo>
                  <a:pt x="2890805" y="414061"/>
                </a:lnTo>
                <a:lnTo>
                  <a:pt x="2805706" y="12701"/>
                </a:lnTo>
                <a:lnTo>
                  <a:pt x="12701" y="605850"/>
                </a:lnTo>
                <a:close/>
              </a:path>
            </a:pathLst>
          </a:custGeom>
          <a:blipFill>
            <a:blip r:embed="rId2"/>
            <a:srcRect/>
            <a:stretch>
              <a:fillRect l="-39712" t="16306" r="1769" b="-21354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BBC2EFA-0E51-48DC-AF99-0FEF25085843}"/>
              </a:ext>
            </a:extLst>
          </p:cNvPr>
          <p:cNvSpPr/>
          <p:nvPr/>
        </p:nvSpPr>
        <p:spPr>
          <a:xfrm>
            <a:off x="5972798" y="-12701"/>
            <a:ext cx="1486046" cy="1333631"/>
          </a:xfrm>
          <a:custGeom>
            <a:avLst/>
            <a:gdLst>
              <a:gd name="connsiteX0" fmla="*/ 929732 w 1486046"/>
              <a:gd name="connsiteY0" fmla="*/ 12701 h 1333631"/>
              <a:gd name="connsiteX1" fmla="*/ 12701 w 1486046"/>
              <a:gd name="connsiteY1" fmla="*/ 1049123 h 1333631"/>
              <a:gd name="connsiteX2" fmla="*/ 321342 w 1486046"/>
              <a:gd name="connsiteY2" fmla="*/ 1322200 h 1333631"/>
              <a:gd name="connsiteX3" fmla="*/ 1478426 w 1486046"/>
              <a:gd name="connsiteY3" fmla="*/ 12701 h 133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046" h="1333631">
                <a:moveTo>
                  <a:pt x="929732" y="12701"/>
                </a:moveTo>
                <a:lnTo>
                  <a:pt x="12701" y="1049123"/>
                </a:lnTo>
                <a:lnTo>
                  <a:pt x="321342" y="1322200"/>
                </a:lnTo>
                <a:lnTo>
                  <a:pt x="1478426" y="12701"/>
                </a:lnTo>
                <a:close/>
              </a:path>
            </a:pathLst>
          </a:custGeom>
          <a:blipFill>
            <a:blip r:embed="rId3"/>
            <a:srcRect/>
            <a:stretch>
              <a:fillRect l="10612" t="-169914" r="-117944" b="10062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893AAC6-8427-4BAA-B44F-7B6300936A25}"/>
              </a:ext>
            </a:extLst>
          </p:cNvPr>
          <p:cNvSpPr/>
          <p:nvPr/>
        </p:nvSpPr>
        <p:spPr>
          <a:xfrm>
            <a:off x="6033764" y="5121144"/>
            <a:ext cx="1714669" cy="1740071"/>
          </a:xfrm>
          <a:custGeom>
            <a:avLst/>
            <a:gdLst>
              <a:gd name="connsiteX0" fmla="*/ 12701 w 1714668"/>
              <a:gd name="connsiteY0" fmla="*/ 1737531 h 1740071"/>
              <a:gd name="connsiteX1" fmla="*/ 538533 w 1714668"/>
              <a:gd name="connsiteY1" fmla="*/ 1737531 h 1740071"/>
              <a:gd name="connsiteX2" fmla="*/ 1707048 w 1714668"/>
              <a:gd name="connsiteY2" fmla="*/ 269266 h 1740071"/>
              <a:gd name="connsiteX3" fmla="*/ 1385707 w 1714668"/>
              <a:gd name="connsiteY3" fmla="*/ 12701 h 1740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4668" h="1740071">
                <a:moveTo>
                  <a:pt x="12701" y="1737531"/>
                </a:moveTo>
                <a:lnTo>
                  <a:pt x="538533" y="1737531"/>
                </a:lnTo>
                <a:lnTo>
                  <a:pt x="1707048" y="269266"/>
                </a:lnTo>
                <a:lnTo>
                  <a:pt x="1385707" y="12701"/>
                </a:lnTo>
                <a:close/>
              </a:path>
            </a:pathLst>
          </a:custGeom>
          <a:blipFill>
            <a:blip r:embed="rId4"/>
            <a:srcRect/>
            <a:stretch>
              <a:fillRect l="-67195" t="6186" r="8111" b="-100456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2C0F1FD-7849-4263-82D0-842B579C6E4E}"/>
              </a:ext>
            </a:extLst>
          </p:cNvPr>
          <p:cNvSpPr/>
          <p:nvPr/>
        </p:nvSpPr>
        <p:spPr>
          <a:xfrm>
            <a:off x="8228540" y="3516857"/>
            <a:ext cx="3975491" cy="1663864"/>
          </a:xfrm>
          <a:custGeom>
            <a:avLst/>
            <a:gdLst>
              <a:gd name="connsiteX0" fmla="*/ 187978 w 3975491"/>
              <a:gd name="connsiteY0" fmla="*/ 12701 h 1663863"/>
              <a:gd name="connsiteX1" fmla="*/ 12701 w 3975491"/>
              <a:gd name="connsiteY1" fmla="*/ 859875 h 1663863"/>
              <a:gd name="connsiteX2" fmla="*/ 3965330 w 3975491"/>
              <a:gd name="connsiteY2" fmla="*/ 1657513 h 1663863"/>
              <a:gd name="connsiteX3" fmla="*/ 3965330 w 3975491"/>
              <a:gd name="connsiteY3" fmla="*/ 773506 h 1663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75491" h="1663863">
                <a:moveTo>
                  <a:pt x="187978" y="12701"/>
                </a:moveTo>
                <a:lnTo>
                  <a:pt x="12701" y="859875"/>
                </a:lnTo>
                <a:lnTo>
                  <a:pt x="3965330" y="1657513"/>
                </a:lnTo>
                <a:lnTo>
                  <a:pt x="3965330" y="773506"/>
                </a:lnTo>
                <a:close/>
              </a:path>
            </a:pathLst>
          </a:custGeom>
          <a:gradFill flip="none" rotWithShape="1">
            <a:gsLst>
              <a:gs pos="0">
                <a:schemeClr val="tx2"/>
              </a:gs>
              <a:gs pos="100000">
                <a:schemeClr val="tx1"/>
              </a:gs>
            </a:gsLst>
            <a:lin ang="0" scaled="1"/>
            <a:tileRect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380A7FB8-9381-48A6-9B35-958A6319C8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840000">
            <a:off x="7388594" y="2045086"/>
            <a:ext cx="4821219" cy="1325563"/>
          </a:xfrm>
        </p:spPr>
        <p:txBody>
          <a:bodyPr>
            <a:normAutofit/>
          </a:bodyPr>
          <a:lstStyle>
            <a:lvl1pPr algn="ctr"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Thank You!</a:t>
            </a:r>
          </a:p>
        </p:txBody>
      </p:sp>
      <p:grpSp>
        <p:nvGrpSpPr>
          <p:cNvPr id="23" name="Graphic 21">
            <a:extLst>
              <a:ext uri="{FF2B5EF4-FFF2-40B4-BE49-F238E27FC236}">
                <a16:creationId xmlns:a16="http://schemas.microsoft.com/office/drawing/2014/main" id="{D5BA1DFF-80CB-48BB-B37F-4E2BCFC360C5}"/>
              </a:ext>
            </a:extLst>
          </p:cNvPr>
          <p:cNvGrpSpPr/>
          <p:nvPr/>
        </p:nvGrpSpPr>
        <p:grpSpPr>
          <a:xfrm>
            <a:off x="-12667" y="718133"/>
            <a:ext cx="6444343" cy="6146228"/>
            <a:chOff x="-12667" y="718133"/>
            <a:chExt cx="6444343" cy="6146228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F56FD6C1-6CCE-49C3-AC4A-61DC82552BCB}"/>
                </a:ext>
              </a:extLst>
            </p:cNvPr>
            <p:cNvSpPr/>
            <p:nvPr/>
          </p:nvSpPr>
          <p:spPr>
            <a:xfrm>
              <a:off x="-12667" y="4352590"/>
              <a:ext cx="6431657" cy="2511771"/>
            </a:xfrm>
            <a:custGeom>
              <a:avLst/>
              <a:gdLst>
                <a:gd name="connsiteX0" fmla="*/ 6224862 w 6431657"/>
                <a:gd name="connsiteY0" fmla="*/ 12667 h 2511771"/>
                <a:gd name="connsiteX1" fmla="*/ 12667 w 6431657"/>
                <a:gd name="connsiteY1" fmla="*/ 1593307 h 2511771"/>
                <a:gd name="connsiteX2" fmla="*/ 12667 w 6431657"/>
                <a:gd name="connsiteY2" fmla="*/ 2500336 h 2511771"/>
                <a:gd name="connsiteX3" fmla="*/ 1746804 w 6431657"/>
                <a:gd name="connsiteY3" fmla="*/ 2500336 h 2511771"/>
                <a:gd name="connsiteX4" fmla="*/ 6431638 w 6431657"/>
                <a:gd name="connsiteY4" fmla="*/ 1191170 h 2511771"/>
                <a:gd name="connsiteX5" fmla="*/ 6224862 w 6431657"/>
                <a:gd name="connsiteY5" fmla="*/ 12667 h 2511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31657" h="2511771">
                  <a:moveTo>
                    <a:pt x="6224862" y="12667"/>
                  </a:moveTo>
                  <a:cubicBezTo>
                    <a:pt x="3088953" y="398313"/>
                    <a:pt x="777616" y="1274896"/>
                    <a:pt x="12667" y="1593307"/>
                  </a:cubicBezTo>
                  <a:lnTo>
                    <a:pt x="12667" y="2500336"/>
                  </a:lnTo>
                  <a:lnTo>
                    <a:pt x="1746804" y="2500336"/>
                  </a:lnTo>
                  <a:cubicBezTo>
                    <a:pt x="2964633" y="2034770"/>
                    <a:pt x="4634073" y="1490553"/>
                    <a:pt x="6431638" y="1191170"/>
                  </a:cubicBezTo>
                  <a:cubicBezTo>
                    <a:pt x="6351719" y="725604"/>
                    <a:pt x="6316198" y="469353"/>
                    <a:pt x="6224862" y="12667"/>
                  </a:cubicBezTo>
                  <a:close/>
                </a:path>
              </a:pathLst>
            </a:custGeom>
            <a:gradFill>
              <a:gsLst>
                <a:gs pos="0">
                  <a:schemeClr val="accent5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540000" scaled="0"/>
            </a:gra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4BDD5BB-895B-42CC-BF18-F102D9F03740}"/>
                </a:ext>
              </a:extLst>
            </p:cNvPr>
            <p:cNvSpPr/>
            <p:nvPr/>
          </p:nvSpPr>
          <p:spPr>
            <a:xfrm>
              <a:off x="-12667" y="718133"/>
              <a:ext cx="6444343" cy="5936914"/>
            </a:xfrm>
            <a:custGeom>
              <a:avLst/>
              <a:gdLst>
                <a:gd name="connsiteX0" fmla="*/ 12667 w 6444342"/>
                <a:gd name="connsiteY0" fmla="*/ 5930553 h 5936914"/>
                <a:gd name="connsiteX1" fmla="*/ 6443056 w 6444342"/>
                <a:gd name="connsiteY1" fmla="*/ 4796450 h 5936914"/>
                <a:gd name="connsiteX2" fmla="*/ 6443056 w 6444342"/>
                <a:gd name="connsiteY2" fmla="*/ 4785033 h 5936914"/>
                <a:gd name="connsiteX3" fmla="*/ 5605798 w 6444342"/>
                <a:gd name="connsiteY3" fmla="*/ 12667 h 5936914"/>
                <a:gd name="connsiteX4" fmla="*/ 12667 w 6444342"/>
                <a:gd name="connsiteY4" fmla="*/ 994541 h 5936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44342" h="5936914">
                  <a:moveTo>
                    <a:pt x="12667" y="5930553"/>
                  </a:moveTo>
                  <a:lnTo>
                    <a:pt x="6443056" y="4796450"/>
                  </a:lnTo>
                  <a:lnTo>
                    <a:pt x="6443056" y="4785033"/>
                  </a:lnTo>
                  <a:lnTo>
                    <a:pt x="5605798" y="12667"/>
                  </a:lnTo>
                  <a:lnTo>
                    <a:pt x="12667" y="99454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5"/>
                </a:gs>
                <a:gs pos="100000">
                  <a:schemeClr val="bg2"/>
                </a:gs>
              </a:gsLst>
              <a:lin ang="10800000" scaled="1"/>
              <a:tileRect/>
            </a:gra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9D3DF9C-F94C-4251-879E-05A0C17C1AC4}"/>
                </a:ext>
              </a:extLst>
            </p:cNvPr>
            <p:cNvSpPr/>
            <p:nvPr/>
          </p:nvSpPr>
          <p:spPr>
            <a:xfrm>
              <a:off x="-12667" y="1036544"/>
              <a:ext cx="6114514" cy="5366057"/>
            </a:xfrm>
            <a:custGeom>
              <a:avLst/>
              <a:gdLst>
                <a:gd name="connsiteX0" fmla="*/ 5366039 w 6114514"/>
                <a:gd name="connsiteY0" fmla="*/ 12667 h 5366057"/>
                <a:gd name="connsiteX1" fmla="*/ 12667 w 6114514"/>
                <a:gd name="connsiteY1" fmla="*/ 976781 h 5366057"/>
                <a:gd name="connsiteX2" fmla="*/ 12667 w 6114514"/>
                <a:gd name="connsiteY2" fmla="*/ 1014838 h 5366057"/>
                <a:gd name="connsiteX3" fmla="*/ 5335593 w 6114514"/>
                <a:gd name="connsiteY3" fmla="*/ 57067 h 5366057"/>
                <a:gd name="connsiteX4" fmla="*/ 6062484 w 6114514"/>
                <a:gd name="connsiteY4" fmla="*/ 4231936 h 5366057"/>
                <a:gd name="connsiteX5" fmla="*/ 12667 w 6114514"/>
                <a:gd name="connsiteY5" fmla="*/ 5320370 h 5366057"/>
                <a:gd name="connsiteX6" fmla="*/ 12667 w 6114514"/>
                <a:gd name="connsiteY6" fmla="*/ 5358427 h 5366057"/>
                <a:gd name="connsiteX7" fmla="*/ 6087856 w 6114514"/>
                <a:gd name="connsiteY7" fmla="*/ 4266187 h 5366057"/>
                <a:gd name="connsiteX8" fmla="*/ 6106884 w 6114514"/>
                <a:gd name="connsiteY8" fmla="*/ 4262382 h 5366057"/>
                <a:gd name="connsiteX9" fmla="*/ 5369844 w 6114514"/>
                <a:gd name="connsiteY9" fmla="*/ 31696 h 5366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14514" h="5366057">
                  <a:moveTo>
                    <a:pt x="5366039" y="12667"/>
                  </a:moveTo>
                  <a:lnTo>
                    <a:pt x="12667" y="976781"/>
                  </a:lnTo>
                  <a:lnTo>
                    <a:pt x="12667" y="1014838"/>
                  </a:lnTo>
                  <a:lnTo>
                    <a:pt x="5335593" y="57067"/>
                  </a:lnTo>
                  <a:lnTo>
                    <a:pt x="6062484" y="4231936"/>
                  </a:lnTo>
                  <a:lnTo>
                    <a:pt x="12667" y="5320370"/>
                  </a:lnTo>
                  <a:lnTo>
                    <a:pt x="12667" y="5358427"/>
                  </a:lnTo>
                  <a:lnTo>
                    <a:pt x="6087856" y="4266187"/>
                  </a:lnTo>
                  <a:lnTo>
                    <a:pt x="6106884" y="4262382"/>
                  </a:lnTo>
                  <a:lnTo>
                    <a:pt x="5369844" y="31696"/>
                  </a:lnTo>
                  <a:close/>
                </a:path>
              </a:pathLst>
            </a:custGeom>
            <a:solidFill>
              <a:schemeClr val="bg1"/>
            </a:solidFill>
            <a:ln w="1268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30" name="Picture Placeholder 28">
            <a:extLst>
              <a:ext uri="{FF2B5EF4-FFF2-40B4-BE49-F238E27FC236}">
                <a16:creationId xmlns:a16="http://schemas.microsoft.com/office/drawing/2014/main" id="{F9A3D860-4FE0-494E-B1EC-0DC1F2574D4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600" y="1096296"/>
            <a:ext cx="6052552" cy="5259842"/>
          </a:xfrm>
          <a:custGeom>
            <a:avLst/>
            <a:gdLst>
              <a:gd name="connsiteX0" fmla="*/ 0 w 914400"/>
              <a:gd name="connsiteY0" fmla="*/ 914400 h 914400"/>
              <a:gd name="connsiteX1" fmla="*/ 228600 w 914400"/>
              <a:gd name="connsiteY1" fmla="*/ 0 h 914400"/>
              <a:gd name="connsiteX2" fmla="*/ 685800 w 914400"/>
              <a:gd name="connsiteY2" fmla="*/ 0 h 914400"/>
              <a:gd name="connsiteX3" fmla="*/ 914400 w 914400"/>
              <a:gd name="connsiteY3" fmla="*/ 914400 h 914400"/>
              <a:gd name="connsiteX4" fmla="*/ 0 w 914400"/>
              <a:gd name="connsiteY4" fmla="*/ 914400 h 914400"/>
              <a:gd name="connsiteX0" fmla="*/ 0 w 914400"/>
              <a:gd name="connsiteY0" fmla="*/ 939114 h 939114"/>
              <a:gd name="connsiteX1" fmla="*/ 228600 w 914400"/>
              <a:gd name="connsiteY1" fmla="*/ 24714 h 939114"/>
              <a:gd name="connsiteX2" fmla="*/ 681681 w 914400"/>
              <a:gd name="connsiteY2" fmla="*/ 0 h 939114"/>
              <a:gd name="connsiteX3" fmla="*/ 914400 w 914400"/>
              <a:gd name="connsiteY3" fmla="*/ 939114 h 939114"/>
              <a:gd name="connsiteX4" fmla="*/ 0 w 914400"/>
              <a:gd name="connsiteY4" fmla="*/ 939114 h 939114"/>
              <a:gd name="connsiteX0" fmla="*/ 891746 w 1806146"/>
              <a:gd name="connsiteY0" fmla="*/ 939114 h 939114"/>
              <a:gd name="connsiteX1" fmla="*/ 0 w 1806146"/>
              <a:gd name="connsiteY1" fmla="*/ 284206 h 939114"/>
              <a:gd name="connsiteX2" fmla="*/ 1573427 w 1806146"/>
              <a:gd name="connsiteY2" fmla="*/ 0 h 939114"/>
              <a:gd name="connsiteX3" fmla="*/ 1806146 w 1806146"/>
              <a:gd name="connsiteY3" fmla="*/ 939114 h 939114"/>
              <a:gd name="connsiteX4" fmla="*/ 891746 w 1806146"/>
              <a:gd name="connsiteY4" fmla="*/ 939114 h 939114"/>
              <a:gd name="connsiteX0" fmla="*/ 891746 w 1806146"/>
              <a:gd name="connsiteY0" fmla="*/ 943233 h 943233"/>
              <a:gd name="connsiteX1" fmla="*/ 0 w 1806146"/>
              <a:gd name="connsiteY1" fmla="*/ 288325 h 943233"/>
              <a:gd name="connsiteX2" fmla="*/ 1577546 w 1806146"/>
              <a:gd name="connsiteY2" fmla="*/ 0 h 943233"/>
              <a:gd name="connsiteX3" fmla="*/ 1806146 w 1806146"/>
              <a:gd name="connsiteY3" fmla="*/ 943233 h 943233"/>
              <a:gd name="connsiteX4" fmla="*/ 891746 w 1806146"/>
              <a:gd name="connsiteY4" fmla="*/ 943233 h 943233"/>
              <a:gd name="connsiteX0" fmla="*/ 891746 w 2286594"/>
              <a:gd name="connsiteY0" fmla="*/ 943233 h 4182379"/>
              <a:gd name="connsiteX1" fmla="*/ 0 w 2286594"/>
              <a:gd name="connsiteY1" fmla="*/ 288325 h 4182379"/>
              <a:gd name="connsiteX2" fmla="*/ 1577546 w 2286594"/>
              <a:gd name="connsiteY2" fmla="*/ 0 h 4182379"/>
              <a:gd name="connsiteX3" fmla="*/ 2286594 w 2286594"/>
              <a:gd name="connsiteY3" fmla="*/ 4182379 h 4182379"/>
              <a:gd name="connsiteX4" fmla="*/ 891746 w 2286594"/>
              <a:gd name="connsiteY4" fmla="*/ 943233 h 4182379"/>
              <a:gd name="connsiteX0" fmla="*/ 0 w 5997845"/>
              <a:gd name="connsiteY0" fmla="*/ 5220765 h 5220765"/>
              <a:gd name="connsiteX1" fmla="*/ 3711251 w 5997845"/>
              <a:gd name="connsiteY1" fmla="*/ 288325 h 5220765"/>
              <a:gd name="connsiteX2" fmla="*/ 5288797 w 5997845"/>
              <a:gd name="connsiteY2" fmla="*/ 0 h 5220765"/>
              <a:gd name="connsiteX3" fmla="*/ 5997845 w 5997845"/>
              <a:gd name="connsiteY3" fmla="*/ 4182379 h 5220765"/>
              <a:gd name="connsiteX4" fmla="*/ 0 w 5997845"/>
              <a:gd name="connsiteY4" fmla="*/ 5220765 h 5220765"/>
              <a:gd name="connsiteX0" fmla="*/ 0 w 5997845"/>
              <a:gd name="connsiteY0" fmla="*/ 5220765 h 5220765"/>
              <a:gd name="connsiteX1" fmla="*/ 7156 w 5997845"/>
              <a:gd name="connsiteY1" fmla="*/ 970251 h 5220765"/>
              <a:gd name="connsiteX2" fmla="*/ 5288797 w 5997845"/>
              <a:gd name="connsiteY2" fmla="*/ 0 h 5220765"/>
              <a:gd name="connsiteX3" fmla="*/ 5997845 w 5997845"/>
              <a:gd name="connsiteY3" fmla="*/ 4182379 h 5220765"/>
              <a:gd name="connsiteX4" fmla="*/ 0 w 5997845"/>
              <a:gd name="connsiteY4" fmla="*/ 5220765 h 5220765"/>
              <a:gd name="connsiteX0" fmla="*/ 20358 w 6018203"/>
              <a:gd name="connsiteY0" fmla="*/ 5220765 h 5220765"/>
              <a:gd name="connsiteX1" fmla="*/ 160 w 6018203"/>
              <a:gd name="connsiteY1" fmla="*/ 950713 h 5220765"/>
              <a:gd name="connsiteX2" fmla="*/ 5309155 w 6018203"/>
              <a:gd name="connsiteY2" fmla="*/ 0 h 5220765"/>
              <a:gd name="connsiteX3" fmla="*/ 6018203 w 6018203"/>
              <a:gd name="connsiteY3" fmla="*/ 4182379 h 5220765"/>
              <a:gd name="connsiteX4" fmla="*/ 20358 w 6018203"/>
              <a:gd name="connsiteY4" fmla="*/ 5220765 h 5220765"/>
              <a:gd name="connsiteX0" fmla="*/ 0 w 6025199"/>
              <a:gd name="connsiteY0" fmla="*/ 5252027 h 5252027"/>
              <a:gd name="connsiteX1" fmla="*/ 7156 w 6025199"/>
              <a:gd name="connsiteY1" fmla="*/ 950713 h 5252027"/>
              <a:gd name="connsiteX2" fmla="*/ 5316151 w 6025199"/>
              <a:gd name="connsiteY2" fmla="*/ 0 h 5252027"/>
              <a:gd name="connsiteX3" fmla="*/ 6025199 w 6025199"/>
              <a:gd name="connsiteY3" fmla="*/ 4182379 h 5252027"/>
              <a:gd name="connsiteX4" fmla="*/ 0 w 6025199"/>
              <a:gd name="connsiteY4" fmla="*/ 5252027 h 5252027"/>
              <a:gd name="connsiteX0" fmla="*/ 0 w 6048645"/>
              <a:gd name="connsiteY0" fmla="*/ 5252027 h 5252027"/>
              <a:gd name="connsiteX1" fmla="*/ 7156 w 6048645"/>
              <a:gd name="connsiteY1" fmla="*/ 950713 h 5252027"/>
              <a:gd name="connsiteX2" fmla="*/ 5316151 w 6048645"/>
              <a:gd name="connsiteY2" fmla="*/ 0 h 5252027"/>
              <a:gd name="connsiteX3" fmla="*/ 6048645 w 6048645"/>
              <a:gd name="connsiteY3" fmla="*/ 4162841 h 5252027"/>
              <a:gd name="connsiteX4" fmla="*/ 0 w 6048645"/>
              <a:gd name="connsiteY4" fmla="*/ 5252027 h 5252027"/>
              <a:gd name="connsiteX0" fmla="*/ 0 w 6052552"/>
              <a:gd name="connsiteY0" fmla="*/ 5252027 h 5252027"/>
              <a:gd name="connsiteX1" fmla="*/ 7156 w 6052552"/>
              <a:gd name="connsiteY1" fmla="*/ 950713 h 5252027"/>
              <a:gd name="connsiteX2" fmla="*/ 5316151 w 6052552"/>
              <a:gd name="connsiteY2" fmla="*/ 0 h 5252027"/>
              <a:gd name="connsiteX3" fmla="*/ 6052552 w 6052552"/>
              <a:gd name="connsiteY3" fmla="*/ 4158933 h 5252027"/>
              <a:gd name="connsiteX4" fmla="*/ 0 w 6052552"/>
              <a:gd name="connsiteY4" fmla="*/ 5252027 h 5252027"/>
              <a:gd name="connsiteX0" fmla="*/ 0 w 6052552"/>
              <a:gd name="connsiteY0" fmla="*/ 5259842 h 5259842"/>
              <a:gd name="connsiteX1" fmla="*/ 7156 w 6052552"/>
              <a:gd name="connsiteY1" fmla="*/ 958528 h 5259842"/>
              <a:gd name="connsiteX2" fmla="*/ 5320059 w 6052552"/>
              <a:gd name="connsiteY2" fmla="*/ 0 h 5259842"/>
              <a:gd name="connsiteX3" fmla="*/ 6052552 w 6052552"/>
              <a:gd name="connsiteY3" fmla="*/ 4166748 h 5259842"/>
              <a:gd name="connsiteX4" fmla="*/ 0 w 6052552"/>
              <a:gd name="connsiteY4" fmla="*/ 5259842 h 525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2552" h="5259842">
                <a:moveTo>
                  <a:pt x="0" y="5259842"/>
                </a:moveTo>
                <a:cubicBezTo>
                  <a:pt x="2385" y="3843004"/>
                  <a:pt x="4771" y="2375366"/>
                  <a:pt x="7156" y="958528"/>
                </a:cubicBezTo>
                <a:lnTo>
                  <a:pt x="5320059" y="0"/>
                </a:lnTo>
                <a:lnTo>
                  <a:pt x="6052552" y="4166748"/>
                </a:lnTo>
                <a:lnTo>
                  <a:pt x="0" y="5259842"/>
                </a:lnTo>
                <a:close/>
              </a:path>
            </a:pathLst>
          </a:custGeom>
          <a:ln>
            <a:solidFill>
              <a:schemeClr val="bg1">
                <a:lumMod val="75000"/>
              </a:schemeClr>
            </a:solidFill>
          </a:ln>
        </p:spPr>
        <p:txBody>
          <a:bodyPr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5" name="Text Placeholder 34">
            <a:extLst>
              <a:ext uri="{FF2B5EF4-FFF2-40B4-BE49-F238E27FC236}">
                <a16:creationId xmlns:a16="http://schemas.microsoft.com/office/drawing/2014/main" id="{D53A16E5-EEB1-409A-9BF4-71F08DF7BF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 rot="720000">
            <a:off x="8526498" y="4052877"/>
            <a:ext cx="3689627" cy="642938"/>
          </a:xfrm>
        </p:spPr>
        <p:txBody>
          <a:bodyPr anchor="ctr" anchorCtr="0">
            <a:noAutofit/>
          </a:bodyPr>
          <a:lstStyle>
            <a:lvl1pPr marL="0" indent="0">
              <a:buNone/>
              <a:defRPr sz="2600" b="1">
                <a:solidFill>
                  <a:schemeClr val="bg1"/>
                </a:solidFill>
              </a:defRPr>
            </a:lvl1pPr>
            <a:lvl2pPr marL="457200" indent="0">
              <a:buNone/>
              <a:defRPr sz="2600">
                <a:solidFill>
                  <a:schemeClr val="bg1"/>
                </a:solidFill>
              </a:defRPr>
            </a:lvl2pPr>
            <a:lvl3pPr marL="914400" indent="0">
              <a:buNone/>
              <a:defRPr sz="2600">
                <a:solidFill>
                  <a:schemeClr val="bg1"/>
                </a:solidFill>
              </a:defRPr>
            </a:lvl3pPr>
            <a:lvl4pPr marL="1371600" indent="0">
              <a:buNone/>
              <a:defRPr sz="2600">
                <a:solidFill>
                  <a:schemeClr val="bg1"/>
                </a:solidFill>
              </a:defRPr>
            </a:lvl4pPr>
            <a:lvl5pPr marL="1828800" indent="0">
              <a:buNone/>
              <a:defRPr sz="2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6173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aphic 23">
            <a:extLst>
              <a:ext uri="{FF2B5EF4-FFF2-40B4-BE49-F238E27FC236}">
                <a16:creationId xmlns:a16="http://schemas.microsoft.com/office/drawing/2014/main" id="{47C3B2E9-ECBE-41AD-AEEB-38E82FC382A0}"/>
              </a:ext>
            </a:extLst>
          </p:cNvPr>
          <p:cNvGrpSpPr/>
          <p:nvPr/>
        </p:nvGrpSpPr>
        <p:grpSpPr>
          <a:xfrm>
            <a:off x="-12700" y="-12700"/>
            <a:ext cx="12212320" cy="6882130"/>
            <a:chOff x="-12700" y="-12700"/>
            <a:chExt cx="12212320" cy="6882130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FD75D72D-60C9-4FC2-B3B6-BBC407A1E87C}"/>
                </a:ext>
              </a:extLst>
            </p:cNvPr>
            <p:cNvSpPr/>
            <p:nvPr/>
          </p:nvSpPr>
          <p:spPr>
            <a:xfrm>
              <a:off x="6134100" y="2558390"/>
              <a:ext cx="6057900" cy="2717800"/>
            </a:xfrm>
            <a:custGeom>
              <a:avLst/>
              <a:gdLst>
                <a:gd name="connsiteX0" fmla="*/ 12700 w 6057900"/>
                <a:gd name="connsiteY0" fmla="*/ 1852320 h 2717800"/>
                <a:gd name="connsiteX1" fmla="*/ 6055360 w 6057900"/>
                <a:gd name="connsiteY1" fmla="*/ 2705760 h 2717800"/>
                <a:gd name="connsiteX2" fmla="*/ 6055360 w 6057900"/>
                <a:gd name="connsiteY2" fmla="*/ 664870 h 2717800"/>
                <a:gd name="connsiteX3" fmla="*/ 486410 w 6057900"/>
                <a:gd name="connsiteY3" fmla="*/ 33680 h 2717800"/>
                <a:gd name="connsiteX4" fmla="*/ 12700 w 6057900"/>
                <a:gd name="connsiteY4" fmla="*/ 1852320 h 271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57900" h="2717800">
                  <a:moveTo>
                    <a:pt x="12700" y="1852320"/>
                  </a:moveTo>
                  <a:cubicBezTo>
                    <a:pt x="12700" y="1852320"/>
                    <a:pt x="1485900" y="1508150"/>
                    <a:pt x="6055360" y="2705760"/>
                  </a:cubicBezTo>
                  <a:lnTo>
                    <a:pt x="6055360" y="664870"/>
                  </a:lnTo>
                  <a:cubicBezTo>
                    <a:pt x="2434590" y="-165710"/>
                    <a:pt x="486410" y="33680"/>
                    <a:pt x="486410" y="33680"/>
                  </a:cubicBezTo>
                  <a:lnTo>
                    <a:pt x="12700" y="1852320"/>
                  </a:lnTo>
                  <a:close/>
                </a:path>
              </a:pathLst>
            </a:custGeom>
            <a:gradFill>
              <a:gsLst>
                <a:gs pos="0">
                  <a:schemeClr val="accent2">
                    <a:alpha val="5000"/>
                  </a:schemeClr>
                </a:gs>
                <a:gs pos="100000">
                  <a:schemeClr val="accent1">
                    <a:alpha val="40000"/>
                  </a:schemeClr>
                </a:gs>
              </a:gsLst>
              <a:lin ang="108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DDD47AF-7D6B-4DDA-844C-9F41D60507B7}"/>
                </a:ext>
              </a:extLst>
            </p:cNvPr>
            <p:cNvSpPr/>
            <p:nvPr/>
          </p:nvSpPr>
          <p:spPr>
            <a:xfrm>
              <a:off x="5767070" y="5688330"/>
              <a:ext cx="1130300" cy="1181100"/>
            </a:xfrm>
            <a:custGeom>
              <a:avLst/>
              <a:gdLst>
                <a:gd name="connsiteX0" fmla="*/ 1127760 w 1130300"/>
                <a:gd name="connsiteY0" fmla="*/ 12700 h 1181100"/>
                <a:gd name="connsiteX1" fmla="*/ 1127760 w 1130300"/>
                <a:gd name="connsiteY1" fmla="*/ 12700 h 1181100"/>
                <a:gd name="connsiteX2" fmla="*/ 547370 w 1130300"/>
                <a:gd name="connsiteY2" fmla="*/ 491490 h 1181100"/>
                <a:gd name="connsiteX3" fmla="*/ 12700 w 1130300"/>
                <a:gd name="connsiteY3" fmla="*/ 1169670 h 1181100"/>
                <a:gd name="connsiteX4" fmla="*/ 435610 w 1130300"/>
                <a:gd name="connsiteY4" fmla="*/ 1169670 h 1181100"/>
                <a:gd name="connsiteX5" fmla="*/ 835660 w 1130300"/>
                <a:gd name="connsiteY5" fmla="*/ 670560 h 118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300" h="1181100">
                  <a:moveTo>
                    <a:pt x="1127760" y="12700"/>
                  </a:moveTo>
                  <a:lnTo>
                    <a:pt x="1127760" y="12700"/>
                  </a:lnTo>
                  <a:lnTo>
                    <a:pt x="547370" y="491490"/>
                  </a:lnTo>
                  <a:lnTo>
                    <a:pt x="12700" y="1169670"/>
                  </a:lnTo>
                  <a:lnTo>
                    <a:pt x="435610" y="1169670"/>
                  </a:lnTo>
                  <a:lnTo>
                    <a:pt x="835660" y="670560"/>
                  </a:lnTo>
                  <a:close/>
                </a:path>
              </a:pathLst>
            </a:custGeom>
            <a:gradFill>
              <a:gsLst>
                <a:gs pos="100000">
                  <a:schemeClr val="accent3">
                    <a:alpha val="20000"/>
                  </a:schemeClr>
                </a:gs>
                <a:gs pos="0">
                  <a:schemeClr val="accent3">
                    <a:alpha val="5000"/>
                  </a:schemeClr>
                </a:gs>
              </a:gsLst>
              <a:lin ang="74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B869A0C-2A0A-4F44-91DF-7D2812AC06CB}"/>
                </a:ext>
              </a:extLst>
            </p:cNvPr>
            <p:cNvSpPr/>
            <p:nvPr/>
          </p:nvSpPr>
          <p:spPr>
            <a:xfrm>
              <a:off x="-12700" y="492760"/>
              <a:ext cx="2692400" cy="762000"/>
            </a:xfrm>
            <a:custGeom>
              <a:avLst/>
              <a:gdLst>
                <a:gd name="connsiteX0" fmla="*/ 12700 w 2692400"/>
                <a:gd name="connsiteY0" fmla="*/ 429260 h 762000"/>
                <a:gd name="connsiteX1" fmla="*/ 12700 w 2692400"/>
                <a:gd name="connsiteY1" fmla="*/ 759460 h 762000"/>
                <a:gd name="connsiteX2" fmla="*/ 2044700 w 2692400"/>
                <a:gd name="connsiteY2" fmla="*/ 334010 h 762000"/>
                <a:gd name="connsiteX3" fmla="*/ 2689860 w 2692400"/>
                <a:gd name="connsiteY3" fmla="*/ 12700 h 762000"/>
                <a:gd name="connsiteX4" fmla="*/ 2689860 w 2692400"/>
                <a:gd name="connsiteY4" fmla="*/ 12700 h 762000"/>
                <a:gd name="connsiteX5" fmla="*/ 1936750 w 2692400"/>
                <a:gd name="connsiteY5" fmla="*/ 127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92400" h="762000">
                  <a:moveTo>
                    <a:pt x="12700" y="429260"/>
                  </a:moveTo>
                  <a:lnTo>
                    <a:pt x="12700" y="759460"/>
                  </a:lnTo>
                  <a:lnTo>
                    <a:pt x="2044700" y="334010"/>
                  </a:lnTo>
                  <a:lnTo>
                    <a:pt x="2689860" y="12700"/>
                  </a:lnTo>
                  <a:lnTo>
                    <a:pt x="2689860" y="12700"/>
                  </a:lnTo>
                  <a:lnTo>
                    <a:pt x="1936750" y="12700"/>
                  </a:lnTo>
                  <a:close/>
                </a:path>
              </a:pathLst>
            </a:custGeom>
            <a:gradFill>
              <a:gsLst>
                <a:gs pos="100000">
                  <a:schemeClr val="tx2">
                    <a:alpha val="20000"/>
                  </a:schemeClr>
                </a:gs>
                <a:gs pos="0">
                  <a:schemeClr val="tx2">
                    <a:alpha val="5000"/>
                  </a:schemeClr>
                </a:gs>
              </a:gsLst>
              <a:lin ang="98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63DDEEC-D329-48E8-AB64-F011639C386A}"/>
                </a:ext>
              </a:extLst>
            </p:cNvPr>
            <p:cNvSpPr/>
            <p:nvPr/>
          </p:nvSpPr>
          <p:spPr>
            <a:xfrm>
              <a:off x="7642860" y="-12700"/>
              <a:ext cx="1282700" cy="1231900"/>
            </a:xfrm>
            <a:custGeom>
              <a:avLst/>
              <a:gdLst>
                <a:gd name="connsiteX0" fmla="*/ 12700 w 1282700"/>
                <a:gd name="connsiteY0" fmla="*/ 1226820 h 1231900"/>
                <a:gd name="connsiteX1" fmla="*/ 613410 w 1282700"/>
                <a:gd name="connsiteY1" fmla="*/ 773430 h 1231900"/>
                <a:gd name="connsiteX2" fmla="*/ 1270000 w 1282700"/>
                <a:gd name="connsiteY2" fmla="*/ 12700 h 1231900"/>
                <a:gd name="connsiteX3" fmla="*/ 831850 w 1282700"/>
                <a:gd name="connsiteY3" fmla="*/ 12700 h 1231900"/>
                <a:gd name="connsiteX4" fmla="*/ 334010 w 1282700"/>
                <a:gd name="connsiteY4" fmla="*/ 581660 h 1231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82700" h="1231900">
                  <a:moveTo>
                    <a:pt x="12700" y="1226820"/>
                  </a:moveTo>
                  <a:lnTo>
                    <a:pt x="613410" y="773430"/>
                  </a:lnTo>
                  <a:lnTo>
                    <a:pt x="1270000" y="12700"/>
                  </a:lnTo>
                  <a:lnTo>
                    <a:pt x="831850" y="12700"/>
                  </a:lnTo>
                  <a:lnTo>
                    <a:pt x="334010" y="581660"/>
                  </a:lnTo>
                  <a:close/>
                </a:path>
              </a:pathLst>
            </a:custGeom>
            <a:gradFill>
              <a:gsLst>
                <a:gs pos="100000">
                  <a:schemeClr val="bg2">
                    <a:alpha val="20000"/>
                  </a:schemeClr>
                </a:gs>
                <a:gs pos="0">
                  <a:schemeClr val="bg2">
                    <a:alpha val="5000"/>
                  </a:schemeClr>
                </a:gs>
              </a:gsLst>
              <a:lin ang="312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7B80AAE-AECF-4ED8-AF96-F4934E33F6FD}"/>
                </a:ext>
              </a:extLst>
            </p:cNvPr>
            <p:cNvSpPr/>
            <p:nvPr/>
          </p:nvSpPr>
          <p:spPr>
            <a:xfrm>
              <a:off x="8820150" y="-12700"/>
              <a:ext cx="2349500" cy="1943100"/>
            </a:xfrm>
            <a:custGeom>
              <a:avLst/>
              <a:gdLst>
                <a:gd name="connsiteX0" fmla="*/ 12700 w 2349500"/>
                <a:gd name="connsiteY0" fmla="*/ 1560830 h 1943100"/>
                <a:gd name="connsiteX1" fmla="*/ 1536700 w 2349500"/>
                <a:gd name="connsiteY1" fmla="*/ 1941830 h 1943100"/>
                <a:gd name="connsiteX2" fmla="*/ 2346960 w 2349500"/>
                <a:gd name="connsiteY2" fmla="*/ 68580 h 1943100"/>
                <a:gd name="connsiteX3" fmla="*/ 1965960 w 2349500"/>
                <a:gd name="connsiteY3" fmla="*/ 12700 h 1943100"/>
                <a:gd name="connsiteX4" fmla="*/ 939800 w 2349500"/>
                <a:gd name="connsiteY4" fmla="*/ 12700 h 1943100"/>
                <a:gd name="connsiteX5" fmla="*/ 12700 w 2349500"/>
                <a:gd name="connsiteY5" fmla="*/ 1560830 h 1943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49500" h="1943100">
                  <a:moveTo>
                    <a:pt x="12700" y="1560830"/>
                  </a:moveTo>
                  <a:cubicBezTo>
                    <a:pt x="12700" y="1560830"/>
                    <a:pt x="1094740" y="1871980"/>
                    <a:pt x="1536700" y="1941830"/>
                  </a:cubicBezTo>
                  <a:cubicBezTo>
                    <a:pt x="2020570" y="1625600"/>
                    <a:pt x="2346960" y="68580"/>
                    <a:pt x="2346960" y="68580"/>
                  </a:cubicBezTo>
                  <a:cubicBezTo>
                    <a:pt x="2346960" y="68580"/>
                    <a:pt x="2222500" y="40640"/>
                    <a:pt x="1965960" y="12700"/>
                  </a:cubicBezTo>
                  <a:lnTo>
                    <a:pt x="939800" y="12700"/>
                  </a:lnTo>
                  <a:cubicBezTo>
                    <a:pt x="664210" y="1154430"/>
                    <a:pt x="12700" y="1560830"/>
                    <a:pt x="12700" y="1560830"/>
                  </a:cubicBezTo>
                  <a:close/>
                </a:path>
              </a:pathLst>
            </a:custGeom>
            <a:gradFill>
              <a:gsLst>
                <a:gs pos="0">
                  <a:schemeClr val="accent3">
                    <a:alpha val="40000"/>
                  </a:schemeClr>
                </a:gs>
                <a:gs pos="100000">
                  <a:schemeClr val="accent3">
                    <a:alpha val="5000"/>
                  </a:schemeClr>
                </a:gs>
              </a:gsLst>
              <a:lin ang="59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C335455-9900-4BAE-AB3E-1CA284A4BA15}"/>
                </a:ext>
              </a:extLst>
            </p:cNvPr>
            <p:cNvSpPr/>
            <p:nvPr/>
          </p:nvSpPr>
          <p:spPr>
            <a:xfrm>
              <a:off x="7265670" y="5240886"/>
              <a:ext cx="4927600" cy="1193800"/>
            </a:xfrm>
            <a:custGeom>
              <a:avLst/>
              <a:gdLst>
                <a:gd name="connsiteX0" fmla="*/ 204470 w 4927600"/>
                <a:gd name="connsiteY0" fmla="*/ 13105 h 1193800"/>
                <a:gd name="connsiteX1" fmla="*/ 12700 w 4927600"/>
                <a:gd name="connsiteY1" fmla="*/ 786535 h 1193800"/>
                <a:gd name="connsiteX2" fmla="*/ 4923790 w 4927600"/>
                <a:gd name="connsiteY2" fmla="*/ 1181505 h 1193800"/>
                <a:gd name="connsiteX3" fmla="*/ 4923790 w 4927600"/>
                <a:gd name="connsiteY3" fmla="*/ 366164 h 1193800"/>
                <a:gd name="connsiteX4" fmla="*/ 204470 w 4927600"/>
                <a:gd name="connsiteY4" fmla="*/ 13105 h 1193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27600" h="1193800">
                  <a:moveTo>
                    <a:pt x="204470" y="13105"/>
                  </a:moveTo>
                  <a:lnTo>
                    <a:pt x="12700" y="786535"/>
                  </a:lnTo>
                  <a:cubicBezTo>
                    <a:pt x="12700" y="786535"/>
                    <a:pt x="2622550" y="715414"/>
                    <a:pt x="4923790" y="1181505"/>
                  </a:cubicBezTo>
                  <a:lnTo>
                    <a:pt x="4923790" y="366164"/>
                  </a:lnTo>
                  <a:cubicBezTo>
                    <a:pt x="2410461" y="-13565"/>
                    <a:pt x="204470" y="13105"/>
                    <a:pt x="204470" y="13105"/>
                  </a:cubicBezTo>
                  <a:close/>
                </a:path>
              </a:pathLst>
            </a:custGeom>
            <a:gradFill>
              <a:gsLst>
                <a:gs pos="100000">
                  <a:schemeClr val="tx2">
                    <a:alpha val="40000"/>
                  </a:schemeClr>
                </a:gs>
                <a:gs pos="0">
                  <a:schemeClr val="tx2">
                    <a:alpha val="5000"/>
                  </a:schemeClr>
                </a:gs>
              </a:gsLst>
              <a:lin ang="90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7997994A-3EFC-4653-B5D9-345ADEF9A1E8}"/>
                </a:ext>
              </a:extLst>
            </p:cNvPr>
            <p:cNvSpPr/>
            <p:nvPr/>
          </p:nvSpPr>
          <p:spPr>
            <a:xfrm>
              <a:off x="0" y="4398010"/>
              <a:ext cx="6605059" cy="2459990"/>
            </a:xfrm>
            <a:custGeom>
              <a:avLst/>
              <a:gdLst>
                <a:gd name="connsiteX0" fmla="*/ 6399530 w 6616700"/>
                <a:gd name="connsiteY0" fmla="*/ 12700 h 2476500"/>
                <a:gd name="connsiteX1" fmla="*/ 12700 w 6616700"/>
                <a:gd name="connsiteY1" fmla="*/ 1666240 h 2476500"/>
                <a:gd name="connsiteX2" fmla="*/ 12700 w 6616700"/>
                <a:gd name="connsiteY2" fmla="*/ 2472690 h 2476500"/>
                <a:gd name="connsiteX3" fmla="*/ 1996440 w 6616700"/>
                <a:gd name="connsiteY3" fmla="*/ 2472690 h 2476500"/>
                <a:gd name="connsiteX4" fmla="*/ 6606540 w 6616700"/>
                <a:gd name="connsiteY4" fmla="*/ 1192530 h 2476500"/>
                <a:gd name="connsiteX5" fmla="*/ 6399530 w 6616700"/>
                <a:gd name="connsiteY5" fmla="*/ 12700 h 2476500"/>
                <a:gd name="connsiteX0" fmla="*/ 6386830 w 6605059"/>
                <a:gd name="connsiteY0" fmla="*/ 0 h 2459990"/>
                <a:gd name="connsiteX1" fmla="*/ 0 w 6605059"/>
                <a:gd name="connsiteY1" fmla="*/ 1653540 h 2459990"/>
                <a:gd name="connsiteX2" fmla="*/ 0 w 6605059"/>
                <a:gd name="connsiteY2" fmla="*/ 2459990 h 2459990"/>
                <a:gd name="connsiteX3" fmla="*/ 1983740 w 6605059"/>
                <a:gd name="connsiteY3" fmla="*/ 2459990 h 2459990"/>
                <a:gd name="connsiteX4" fmla="*/ 6605059 w 6605059"/>
                <a:gd name="connsiteY4" fmla="*/ 1157391 h 2459990"/>
                <a:gd name="connsiteX5" fmla="*/ 6386830 w 6605059"/>
                <a:gd name="connsiteY5" fmla="*/ 0 h 2459990"/>
                <a:gd name="connsiteX0" fmla="*/ 6386830 w 6605059"/>
                <a:gd name="connsiteY0" fmla="*/ 0 h 2459990"/>
                <a:gd name="connsiteX1" fmla="*/ 0 w 6605059"/>
                <a:gd name="connsiteY1" fmla="*/ 1653540 h 2459990"/>
                <a:gd name="connsiteX2" fmla="*/ 0 w 6605059"/>
                <a:gd name="connsiteY2" fmla="*/ 2459990 h 2459990"/>
                <a:gd name="connsiteX3" fmla="*/ 1983740 w 6605059"/>
                <a:gd name="connsiteY3" fmla="*/ 2459990 h 2459990"/>
                <a:gd name="connsiteX4" fmla="*/ 6605059 w 6605059"/>
                <a:gd name="connsiteY4" fmla="*/ 1148976 h 2459990"/>
                <a:gd name="connsiteX5" fmla="*/ 6386830 w 6605059"/>
                <a:gd name="connsiteY5" fmla="*/ 0 h 2459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605059" h="2459990">
                  <a:moveTo>
                    <a:pt x="6386830" y="0"/>
                  </a:moveTo>
                  <a:cubicBezTo>
                    <a:pt x="2965450" y="420370"/>
                    <a:pt x="524510" y="1424940"/>
                    <a:pt x="0" y="1653540"/>
                  </a:cubicBezTo>
                  <a:lnTo>
                    <a:pt x="0" y="2459990"/>
                  </a:lnTo>
                  <a:lnTo>
                    <a:pt x="1983740" y="2459990"/>
                  </a:lnTo>
                  <a:cubicBezTo>
                    <a:pt x="3195320" y="2000250"/>
                    <a:pt x="4846109" y="1442346"/>
                    <a:pt x="6605059" y="1148976"/>
                  </a:cubicBezTo>
                  <a:cubicBezTo>
                    <a:pt x="6526319" y="682886"/>
                    <a:pt x="6478270" y="457200"/>
                    <a:pt x="6386830" y="0"/>
                  </a:cubicBezTo>
                  <a:close/>
                </a:path>
              </a:pathLst>
            </a:custGeom>
            <a:gradFill>
              <a:gsLst>
                <a:gs pos="100000">
                  <a:schemeClr val="bg2">
                    <a:alpha val="40000"/>
                  </a:schemeClr>
                </a:gs>
                <a:gs pos="0">
                  <a:schemeClr val="accent5">
                    <a:alpha val="5000"/>
                  </a:schemeClr>
                </a:gs>
              </a:gsLst>
              <a:lin ang="5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2CC930F-B5EF-486A-A896-75D6B8DDAD09}"/>
                </a:ext>
              </a:extLst>
            </p:cNvPr>
            <p:cNvSpPr/>
            <p:nvPr/>
          </p:nvSpPr>
          <p:spPr>
            <a:xfrm>
              <a:off x="-12700" y="741680"/>
              <a:ext cx="6629400" cy="5981700"/>
            </a:xfrm>
            <a:custGeom>
              <a:avLst/>
              <a:gdLst>
                <a:gd name="connsiteX0" fmla="*/ 5783580 w 6629400"/>
                <a:gd name="connsiteY0" fmla="*/ 12700 h 5981700"/>
                <a:gd name="connsiteX1" fmla="*/ 12700 w 6629400"/>
                <a:gd name="connsiteY1" fmla="*/ 1029970 h 5981700"/>
                <a:gd name="connsiteX2" fmla="*/ 12700 w 6629400"/>
                <a:gd name="connsiteY2" fmla="*/ 5971540 h 5981700"/>
                <a:gd name="connsiteX3" fmla="*/ 6620510 w 6629400"/>
                <a:gd name="connsiteY3" fmla="*/ 4806950 h 598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29400" h="5981700">
                  <a:moveTo>
                    <a:pt x="5783580" y="12700"/>
                  </a:moveTo>
                  <a:lnTo>
                    <a:pt x="12700" y="1029970"/>
                  </a:lnTo>
                  <a:lnTo>
                    <a:pt x="12700" y="5971540"/>
                  </a:lnTo>
                  <a:lnTo>
                    <a:pt x="6620510" y="4806950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2"/>
                </a:gs>
                <a:gs pos="100000">
                  <a:schemeClr val="accent5"/>
                </a:gs>
              </a:gsLst>
              <a:lin ang="2700000" scaled="0"/>
              <a:tileRect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91B94BC-A2EC-4D50-B423-764E53B13BE7}"/>
                </a:ext>
              </a:extLst>
            </p:cNvPr>
            <p:cNvSpPr/>
            <p:nvPr/>
          </p:nvSpPr>
          <p:spPr>
            <a:xfrm>
              <a:off x="7533640" y="-12700"/>
              <a:ext cx="1676400" cy="1549400"/>
            </a:xfrm>
            <a:custGeom>
              <a:avLst/>
              <a:gdLst>
                <a:gd name="connsiteX0" fmla="*/ 1123950 w 1676400"/>
                <a:gd name="connsiteY0" fmla="*/ 12700 h 1549400"/>
                <a:gd name="connsiteX1" fmla="*/ 12700 w 1676400"/>
                <a:gd name="connsiteY1" fmla="*/ 1268730 h 1549400"/>
                <a:gd name="connsiteX2" fmla="*/ 320040 w 1676400"/>
                <a:gd name="connsiteY2" fmla="*/ 1541780 h 1549400"/>
                <a:gd name="connsiteX3" fmla="*/ 1672590 w 1676400"/>
                <a:gd name="connsiteY3" fmla="*/ 12700 h 154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6400" h="1549400">
                  <a:moveTo>
                    <a:pt x="1123950" y="12700"/>
                  </a:moveTo>
                  <a:lnTo>
                    <a:pt x="12700" y="1268730"/>
                  </a:lnTo>
                  <a:lnTo>
                    <a:pt x="320040" y="1541780"/>
                  </a:lnTo>
                  <a:lnTo>
                    <a:pt x="1672590" y="12700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8684" t="-98206" r="-65455" b="7644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D578B85-2A30-4840-8B68-DDDE2A2DF6B6}"/>
                </a:ext>
              </a:extLst>
            </p:cNvPr>
            <p:cNvSpPr/>
            <p:nvPr/>
          </p:nvSpPr>
          <p:spPr>
            <a:xfrm>
              <a:off x="-12700" y="431800"/>
              <a:ext cx="2921000" cy="1041400"/>
            </a:xfrm>
            <a:custGeom>
              <a:avLst/>
              <a:gdLst>
                <a:gd name="connsiteX0" fmla="*/ 12700 w 2921000"/>
                <a:gd name="connsiteY0" fmla="*/ 1031240 h 1041400"/>
                <a:gd name="connsiteX1" fmla="*/ 2912110 w 2921000"/>
                <a:gd name="connsiteY1" fmla="*/ 415290 h 1041400"/>
                <a:gd name="connsiteX2" fmla="*/ 2827020 w 2921000"/>
                <a:gd name="connsiteY2" fmla="*/ 12700 h 1041400"/>
                <a:gd name="connsiteX3" fmla="*/ 12700 w 2921000"/>
                <a:gd name="connsiteY3" fmla="*/ 610870 h 1041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1000" h="1041400">
                  <a:moveTo>
                    <a:pt x="12700" y="1031240"/>
                  </a:moveTo>
                  <a:lnTo>
                    <a:pt x="2912110" y="415290"/>
                  </a:lnTo>
                  <a:lnTo>
                    <a:pt x="2827020" y="12700"/>
                  </a:lnTo>
                  <a:lnTo>
                    <a:pt x="12700" y="610870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-32063" t="15838" r="1073" b="-15838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9E87D68E-7B06-4D4A-BAE3-650770DBFBE6}"/>
                </a:ext>
              </a:extLst>
            </p:cNvPr>
            <p:cNvSpPr/>
            <p:nvPr/>
          </p:nvSpPr>
          <p:spPr>
            <a:xfrm>
              <a:off x="5916930" y="5568950"/>
              <a:ext cx="1358900" cy="1295400"/>
            </a:xfrm>
            <a:custGeom>
              <a:avLst/>
              <a:gdLst>
                <a:gd name="connsiteX0" fmla="*/ 12700 w 1358900"/>
                <a:gd name="connsiteY0" fmla="*/ 1289050 h 1295400"/>
                <a:gd name="connsiteX1" fmla="*/ 538480 w 1358900"/>
                <a:gd name="connsiteY1" fmla="*/ 1289050 h 1295400"/>
                <a:gd name="connsiteX2" fmla="*/ 1350010 w 1358900"/>
                <a:gd name="connsiteY2" fmla="*/ 269240 h 1295400"/>
                <a:gd name="connsiteX3" fmla="*/ 1028700 w 1358900"/>
                <a:gd name="connsiteY3" fmla="*/ 12700 h 1295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58900" h="1295400">
                  <a:moveTo>
                    <a:pt x="12700" y="1289050"/>
                  </a:moveTo>
                  <a:lnTo>
                    <a:pt x="538480" y="1289050"/>
                  </a:lnTo>
                  <a:lnTo>
                    <a:pt x="1350010" y="269240"/>
                  </a:lnTo>
                  <a:lnTo>
                    <a:pt x="1028700" y="12700"/>
                  </a:lnTo>
                  <a:close/>
                </a:path>
              </a:pathLst>
            </a:custGeom>
            <a:blipFill>
              <a:blip r:embed="rId4"/>
              <a:srcRect/>
              <a:stretch>
                <a:fillRect l="-121206" t="11183" r="13010" b="-182361"/>
              </a:stretch>
            </a:blip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0744E0D-4320-4203-ABA0-DC9D0B329E16}"/>
                </a:ext>
              </a:extLst>
            </p:cNvPr>
            <p:cNvSpPr/>
            <p:nvPr/>
          </p:nvSpPr>
          <p:spPr>
            <a:xfrm>
              <a:off x="7754620" y="4657090"/>
              <a:ext cx="4445000" cy="1765300"/>
            </a:xfrm>
            <a:custGeom>
              <a:avLst/>
              <a:gdLst>
                <a:gd name="connsiteX0" fmla="*/ 187961 w 4445000"/>
                <a:gd name="connsiteY0" fmla="*/ 12700 h 1765300"/>
                <a:gd name="connsiteX1" fmla="*/ 12700 w 4445000"/>
                <a:gd name="connsiteY1" fmla="*/ 859790 h 1765300"/>
                <a:gd name="connsiteX2" fmla="*/ 4434840 w 4445000"/>
                <a:gd name="connsiteY2" fmla="*/ 1753870 h 1765300"/>
                <a:gd name="connsiteX3" fmla="*/ 4434840 w 4445000"/>
                <a:gd name="connsiteY3" fmla="*/ 871220 h 176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445000" h="1765300">
                  <a:moveTo>
                    <a:pt x="187961" y="12700"/>
                  </a:moveTo>
                  <a:lnTo>
                    <a:pt x="12700" y="859790"/>
                  </a:lnTo>
                  <a:lnTo>
                    <a:pt x="4434840" y="1753870"/>
                  </a:lnTo>
                  <a:lnTo>
                    <a:pt x="4434840" y="871220"/>
                  </a:lnTo>
                  <a:close/>
                </a:path>
              </a:pathLst>
            </a:custGeom>
            <a:gradFill>
              <a:gsLst>
                <a:gs pos="100000">
                  <a:schemeClr val="tx1"/>
                </a:gs>
                <a:gs pos="0">
                  <a:schemeClr val="tx2"/>
                </a:gs>
              </a:gsLst>
              <a:lin ang="90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88CFBA9-D870-41CC-A059-97970304A115}"/>
                </a:ext>
              </a:extLst>
            </p:cNvPr>
            <p:cNvSpPr/>
            <p:nvPr/>
          </p:nvSpPr>
          <p:spPr>
            <a:xfrm>
              <a:off x="6718300" y="1951990"/>
              <a:ext cx="5473700" cy="3289300"/>
            </a:xfrm>
            <a:custGeom>
              <a:avLst/>
              <a:gdLst>
                <a:gd name="connsiteX0" fmla="*/ 5471160 w 5473700"/>
                <a:gd name="connsiteY0" fmla="*/ 1239520 h 3289300"/>
                <a:gd name="connsiteX1" fmla="*/ 513080 w 5473700"/>
                <a:gd name="connsiteY1" fmla="*/ 12700 h 3289300"/>
                <a:gd name="connsiteX2" fmla="*/ 12700 w 5473700"/>
                <a:gd name="connsiteY2" fmla="*/ 1934210 h 3289300"/>
                <a:gd name="connsiteX3" fmla="*/ 5471160 w 5473700"/>
                <a:gd name="connsiteY3" fmla="*/ 3285490 h 3289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73700" h="3289300">
                  <a:moveTo>
                    <a:pt x="5471160" y="1239520"/>
                  </a:moveTo>
                  <a:lnTo>
                    <a:pt x="513080" y="12700"/>
                  </a:lnTo>
                  <a:lnTo>
                    <a:pt x="12700" y="1934210"/>
                  </a:lnTo>
                  <a:lnTo>
                    <a:pt x="5471160" y="3285490"/>
                  </a:lnTo>
                  <a:close/>
                </a:path>
              </a:pathLst>
            </a:custGeom>
            <a:gradFill>
              <a:gsLst>
                <a:gs pos="100000">
                  <a:schemeClr val="accent2"/>
                </a:gs>
                <a:gs pos="0">
                  <a:schemeClr val="accent1"/>
                </a:gs>
              </a:gsLst>
              <a:lin ang="104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A242F88-3014-41DD-BA5C-BEE53C5FBC5C}"/>
                </a:ext>
              </a:extLst>
            </p:cNvPr>
            <p:cNvSpPr/>
            <p:nvPr/>
          </p:nvSpPr>
          <p:spPr>
            <a:xfrm>
              <a:off x="-12700" y="1065530"/>
              <a:ext cx="6286500" cy="5397500"/>
            </a:xfrm>
            <a:custGeom>
              <a:avLst/>
              <a:gdLst>
                <a:gd name="connsiteX0" fmla="*/ 12700 w 6286500"/>
                <a:gd name="connsiteY0" fmla="*/ 1008380 h 5397500"/>
                <a:gd name="connsiteX1" fmla="*/ 12700 w 6286500"/>
                <a:gd name="connsiteY1" fmla="*/ 1046480 h 5397500"/>
                <a:gd name="connsiteX2" fmla="*/ 5509260 w 6286500"/>
                <a:gd name="connsiteY2" fmla="*/ 57150 h 5397500"/>
                <a:gd name="connsiteX3" fmla="*/ 6238240 w 6286500"/>
                <a:gd name="connsiteY3" fmla="*/ 4236720 h 5397500"/>
                <a:gd name="connsiteX4" fmla="*/ 12700 w 6286500"/>
                <a:gd name="connsiteY4" fmla="*/ 5356860 h 5397500"/>
                <a:gd name="connsiteX5" fmla="*/ 12700 w 6286500"/>
                <a:gd name="connsiteY5" fmla="*/ 5394960 h 5397500"/>
                <a:gd name="connsiteX6" fmla="*/ 6263640 w 6286500"/>
                <a:gd name="connsiteY6" fmla="*/ 4271010 h 5397500"/>
                <a:gd name="connsiteX7" fmla="*/ 6282690 w 6286500"/>
                <a:gd name="connsiteY7" fmla="*/ 4267200 h 5397500"/>
                <a:gd name="connsiteX8" fmla="*/ 5541010 w 6286500"/>
                <a:gd name="connsiteY8" fmla="*/ 12700 h 5397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286500" h="5397500">
                  <a:moveTo>
                    <a:pt x="12700" y="1008380"/>
                  </a:moveTo>
                  <a:lnTo>
                    <a:pt x="12700" y="1046480"/>
                  </a:lnTo>
                  <a:lnTo>
                    <a:pt x="5509260" y="57150"/>
                  </a:lnTo>
                  <a:lnTo>
                    <a:pt x="6238240" y="4236720"/>
                  </a:lnTo>
                  <a:lnTo>
                    <a:pt x="12700" y="5356860"/>
                  </a:lnTo>
                  <a:lnTo>
                    <a:pt x="12700" y="5394960"/>
                  </a:lnTo>
                  <a:lnTo>
                    <a:pt x="6263640" y="4271010"/>
                  </a:lnTo>
                  <a:lnTo>
                    <a:pt x="6282690" y="4267200"/>
                  </a:lnTo>
                  <a:lnTo>
                    <a:pt x="5541010" y="12700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253D3E1-4DA1-48D6-AC1F-7C97914E3B63}"/>
                </a:ext>
              </a:extLst>
            </p:cNvPr>
            <p:cNvSpPr/>
            <p:nvPr/>
          </p:nvSpPr>
          <p:spPr>
            <a:xfrm>
              <a:off x="9467850" y="-12700"/>
              <a:ext cx="1727200" cy="1714500"/>
            </a:xfrm>
            <a:custGeom>
              <a:avLst/>
              <a:gdLst>
                <a:gd name="connsiteX0" fmla="*/ 1355090 w 1727200"/>
                <a:gd name="connsiteY0" fmla="*/ 1706880 h 1714500"/>
                <a:gd name="connsiteX1" fmla="*/ 1719580 w 1727200"/>
                <a:gd name="connsiteY1" fmla="*/ 12700 h 1714500"/>
                <a:gd name="connsiteX2" fmla="*/ 314960 w 1727200"/>
                <a:gd name="connsiteY2" fmla="*/ 12700 h 1714500"/>
                <a:gd name="connsiteX3" fmla="*/ 12700 w 1727200"/>
                <a:gd name="connsiteY3" fmla="*/ 1413510 h 1714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27200" h="1714500">
                  <a:moveTo>
                    <a:pt x="1355090" y="1706880"/>
                  </a:moveTo>
                  <a:lnTo>
                    <a:pt x="1719580" y="12700"/>
                  </a:lnTo>
                  <a:lnTo>
                    <a:pt x="314960" y="12700"/>
                  </a:lnTo>
                  <a:lnTo>
                    <a:pt x="12700" y="1413510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0">
                  <a:schemeClr val="accent6"/>
                </a:gs>
              </a:gsLst>
              <a:lin ang="5940000" scaled="0"/>
            </a:gra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B92DD61-4420-4806-AA96-2BCD8FCA8C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 rot="21020577">
            <a:off x="630442" y="2818995"/>
            <a:ext cx="4851352" cy="1827069"/>
          </a:xfrm>
        </p:spPr>
        <p:txBody>
          <a:bodyPr anchor="ctr" anchorCtr="0">
            <a:normAutofit/>
          </a:bodyPr>
          <a:lstStyle>
            <a:lvl1pPr algn="l"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Presentation</a:t>
            </a:r>
            <a:br>
              <a:rPr lang="en-US" noProof="0"/>
            </a:br>
            <a:r>
              <a:rPr lang="en-US" noProof="0"/>
              <a:t>Title</a:t>
            </a:r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EEDE58A0-A534-4BA6-A842-9291BD21B3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 rot="853085">
            <a:off x="7075878" y="2826510"/>
            <a:ext cx="4975641" cy="1655762"/>
          </a:xfr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55702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9">
            <a:extLst>
              <a:ext uri="{FF2B5EF4-FFF2-40B4-BE49-F238E27FC236}">
                <a16:creationId xmlns:a16="http://schemas.microsoft.com/office/drawing/2014/main" id="{DBE053F1-F4AB-44C9-AD59-A25E78B48A3F}"/>
              </a:ext>
            </a:extLst>
          </p:cNvPr>
          <p:cNvGrpSpPr/>
          <p:nvPr/>
        </p:nvGrpSpPr>
        <p:grpSpPr>
          <a:xfrm>
            <a:off x="1980240" y="520107"/>
            <a:ext cx="10219389" cy="6350602"/>
            <a:chOff x="1980240" y="520107"/>
            <a:chExt cx="10219389" cy="6350602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ACD9D55-0502-4018-AF6A-4F0A0F0E07E9}"/>
                </a:ext>
              </a:extLst>
            </p:cNvPr>
            <p:cNvSpPr/>
            <p:nvPr/>
          </p:nvSpPr>
          <p:spPr>
            <a:xfrm>
              <a:off x="1980240" y="2877450"/>
              <a:ext cx="3086393" cy="3988178"/>
            </a:xfrm>
            <a:custGeom>
              <a:avLst/>
              <a:gdLst>
                <a:gd name="connsiteX0" fmla="*/ 12693 w 3086392"/>
                <a:gd name="connsiteY0" fmla="*/ 614730 h 3988178"/>
                <a:gd name="connsiteX1" fmla="*/ 1910253 w 3086392"/>
                <a:gd name="connsiteY1" fmla="*/ 3983090 h 3988178"/>
                <a:gd name="connsiteX2" fmla="*/ 3082574 w 3086392"/>
                <a:gd name="connsiteY2" fmla="*/ 3983090 h 3988178"/>
                <a:gd name="connsiteX3" fmla="*/ 2258266 w 3086392"/>
                <a:gd name="connsiteY3" fmla="*/ 12693 h 3988178"/>
                <a:gd name="connsiteX4" fmla="*/ 12693 w 3086392"/>
                <a:gd name="connsiteY4" fmla="*/ 614730 h 398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86392" h="3988178">
                  <a:moveTo>
                    <a:pt x="12693" y="614730"/>
                  </a:moveTo>
                  <a:cubicBezTo>
                    <a:pt x="12693" y="614730"/>
                    <a:pt x="1595263" y="2043616"/>
                    <a:pt x="1910253" y="3983090"/>
                  </a:cubicBezTo>
                  <a:lnTo>
                    <a:pt x="3082574" y="3983090"/>
                  </a:lnTo>
                  <a:lnTo>
                    <a:pt x="2258266" y="12693"/>
                  </a:lnTo>
                  <a:lnTo>
                    <a:pt x="12693" y="614730"/>
                  </a:lnTo>
                  <a:close/>
                </a:path>
              </a:pathLst>
            </a:custGeom>
            <a:gradFill>
              <a:gsLst>
                <a:gs pos="3000">
                  <a:schemeClr val="bg1"/>
                </a:gs>
                <a:gs pos="100000">
                  <a:schemeClr val="accent5">
                    <a:alpha val="50000"/>
                  </a:schemeClr>
                </a:gs>
              </a:gsLst>
              <a:lin ang="4278000" scaled="0"/>
            </a:gra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CF529C4B-24D5-4FF8-BD78-3A27C68248CA}"/>
                </a:ext>
              </a:extLst>
            </p:cNvPr>
            <p:cNvSpPr/>
            <p:nvPr/>
          </p:nvSpPr>
          <p:spPr>
            <a:xfrm>
              <a:off x="2962043" y="520107"/>
              <a:ext cx="9233775" cy="6350602"/>
            </a:xfrm>
            <a:custGeom>
              <a:avLst/>
              <a:gdLst>
                <a:gd name="connsiteX0" fmla="*/ 9229957 w 9233775"/>
                <a:gd name="connsiteY0" fmla="*/ 12693 h 6350602"/>
                <a:gd name="connsiteX1" fmla="*/ 12693 w 9233775"/>
                <a:gd name="connsiteY1" fmla="*/ 2225243 h 6350602"/>
                <a:gd name="connsiteX2" fmla="*/ 999577 w 9233775"/>
                <a:gd name="connsiteY2" fmla="*/ 6340434 h 6350602"/>
                <a:gd name="connsiteX3" fmla="*/ 9229957 w 9233775"/>
                <a:gd name="connsiteY3" fmla="*/ 6340434 h 6350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33775" h="6350602">
                  <a:moveTo>
                    <a:pt x="9229957" y="12693"/>
                  </a:moveTo>
                  <a:lnTo>
                    <a:pt x="12693" y="2225243"/>
                  </a:lnTo>
                  <a:lnTo>
                    <a:pt x="999577" y="6340434"/>
                  </a:lnTo>
                  <a:lnTo>
                    <a:pt x="9229957" y="6340434"/>
                  </a:lnTo>
                  <a:close/>
                </a:path>
              </a:pathLst>
            </a:custGeom>
            <a:gradFill>
              <a:gsLst>
                <a:gs pos="3000">
                  <a:schemeClr val="accent5"/>
                </a:gs>
                <a:gs pos="100000">
                  <a:schemeClr val="bg2"/>
                </a:gs>
              </a:gsLst>
              <a:lin ang="810000" scaled="0"/>
            </a:gra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43A97B8-65D7-47BC-AF76-3D5AA4527481}"/>
                </a:ext>
              </a:extLst>
            </p:cNvPr>
            <p:cNvSpPr/>
            <p:nvPr/>
          </p:nvSpPr>
          <p:spPr>
            <a:xfrm>
              <a:off x="3270682" y="752539"/>
              <a:ext cx="8928947" cy="6109280"/>
            </a:xfrm>
            <a:custGeom>
              <a:avLst/>
              <a:gdLst>
                <a:gd name="connsiteX0" fmla="*/ 43176 w 8928946"/>
                <a:gd name="connsiteY0" fmla="*/ 2217623 h 6109279"/>
                <a:gd name="connsiteX1" fmla="*/ 8913698 w 8928946"/>
                <a:gd name="connsiteY1" fmla="*/ 40636 h 6109279"/>
                <a:gd name="connsiteX2" fmla="*/ 8921318 w 8928946"/>
                <a:gd name="connsiteY2" fmla="*/ 71119 h 6109279"/>
                <a:gd name="connsiteX3" fmla="*/ 8921318 w 8928946"/>
                <a:gd name="connsiteY3" fmla="*/ 12693 h 6109279"/>
                <a:gd name="connsiteX4" fmla="*/ 25395 w 8928946"/>
                <a:gd name="connsiteY4" fmla="*/ 2196031 h 6109279"/>
                <a:gd name="connsiteX5" fmla="*/ 12693 w 8928946"/>
                <a:gd name="connsiteY5" fmla="*/ 2198571 h 6109279"/>
                <a:gd name="connsiteX6" fmla="*/ 958933 w 8928946"/>
                <a:gd name="connsiteY6" fmla="*/ 6108002 h 6109279"/>
                <a:gd name="connsiteX7" fmla="*/ 985606 w 8928946"/>
                <a:gd name="connsiteY7" fmla="*/ 6108002 h 6109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928946" h="6109279">
                  <a:moveTo>
                    <a:pt x="43176" y="2217623"/>
                  </a:moveTo>
                  <a:lnTo>
                    <a:pt x="8913698" y="40636"/>
                  </a:lnTo>
                  <a:lnTo>
                    <a:pt x="8921318" y="71119"/>
                  </a:lnTo>
                  <a:lnTo>
                    <a:pt x="8921318" y="12693"/>
                  </a:lnTo>
                  <a:lnTo>
                    <a:pt x="25395" y="2196031"/>
                  </a:lnTo>
                  <a:lnTo>
                    <a:pt x="12693" y="2198571"/>
                  </a:lnTo>
                  <a:lnTo>
                    <a:pt x="958933" y="6108002"/>
                  </a:lnTo>
                  <a:lnTo>
                    <a:pt x="985606" y="6108002"/>
                  </a:lnTo>
                  <a:close/>
                </a:path>
              </a:pathLst>
            </a:custGeom>
            <a:solidFill>
              <a:schemeClr val="bg1"/>
            </a:solidFill>
            <a:ln w="126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grpSp>
        <p:nvGrpSpPr>
          <p:cNvPr id="31" name="Graphic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5" name="Graphic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Graphic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955EAF-4D26-452F-BE4D-A9B580AC9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-360000">
            <a:off x="803491" y="1001491"/>
            <a:ext cx="4065084" cy="700842"/>
          </a:xfrm>
        </p:spPr>
        <p:txBody>
          <a:bodyPr>
            <a:normAutofit/>
          </a:bodyPr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Divider Slide</a:t>
            </a:r>
          </a:p>
        </p:txBody>
      </p:sp>
      <p:grpSp>
        <p:nvGrpSpPr>
          <p:cNvPr id="26" name="Graphic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E88D0B4A-E9EE-4F17-AF07-6877631314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61075" y="3345999"/>
            <a:ext cx="7319700" cy="1500187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046439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aphic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5" name="Graphic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Graphic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grpSp>
        <p:nvGrpSpPr>
          <p:cNvPr id="26" name="Graphic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8463" y="354491"/>
            <a:ext cx="4391191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6C9B7F00-EB71-4AB0-9B4E-A64B7BB58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1225" y="1825625"/>
            <a:ext cx="10442575" cy="4351338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914425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aphic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5" name="Graphic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Graphic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grpSp>
        <p:nvGrpSpPr>
          <p:cNvPr id="26" name="Graphic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8463" y="354491"/>
            <a:ext cx="4391191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F2DC463F-D8D9-4961-B44E-0CCDE38BA2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976085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5DB1D622-84A6-489A-91BE-DF1D23C03B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976085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366921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aphic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5" name="Graphic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Graphic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grpSp>
        <p:nvGrpSpPr>
          <p:cNvPr id="26" name="Graphic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5870" y="312092"/>
            <a:ext cx="4391191" cy="136812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5A6B27D7-F5EE-4688-B64B-CDC996CB36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42689"/>
            <a:ext cx="5157787" cy="56238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9D3AFCF0-98C5-4ECC-A2A6-BA8BA0A645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38097"/>
            <a:ext cx="5157787" cy="3184634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3F44E47F-9EE9-414B-B2D8-DD6737905A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42689"/>
            <a:ext cx="5183188" cy="56238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D8D8261D-A3B4-4909-8FCD-D7C160F42D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38097"/>
            <a:ext cx="5183188" cy="3184634"/>
          </a:xfrm>
        </p:spPr>
        <p:txBody>
          <a:bodyPr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152336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6">
            <a:extLst>
              <a:ext uri="{FF2B5EF4-FFF2-40B4-BE49-F238E27FC236}">
                <a16:creationId xmlns:a16="http://schemas.microsoft.com/office/drawing/2014/main" id="{B60BB307-3064-4D46-AE82-15CA1D9BE73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DAB6FE2-646C-4695-8D30-E1DE39317249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76E69ED-76D2-4B8A-8765-1427707E4A74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C30E6F-5F7C-4623-959A-EDA2C1A2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573551-4EA7-404B-948A-28090F9E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6" name="Graphic 23">
            <a:extLst>
              <a:ext uri="{FF2B5EF4-FFF2-40B4-BE49-F238E27FC236}">
                <a16:creationId xmlns:a16="http://schemas.microsoft.com/office/drawing/2014/main" id="{57F9D15F-8288-4CF9-838D-E3CCC810BAB0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7" name="Graphic 6">
            <a:extLst>
              <a:ext uri="{FF2B5EF4-FFF2-40B4-BE49-F238E27FC236}">
                <a16:creationId xmlns:a16="http://schemas.microsoft.com/office/drawing/2014/main" id="{69BD19F0-DB53-4C3C-9AE7-E26492A1112E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03C64755-C745-46B0-9138-E2CBBA34A3C4}"/>
              </a:ext>
            </a:extLst>
          </p:cNvPr>
          <p:cNvSpPr/>
          <p:nvPr userDrawn="1"/>
        </p:nvSpPr>
        <p:spPr>
          <a:xfrm>
            <a:off x="6083299" y="-12701"/>
            <a:ext cx="1092308" cy="1016100"/>
          </a:xfrm>
          <a:custGeom>
            <a:avLst/>
            <a:gdLst>
              <a:gd name="connsiteX0" fmla="*/ 638873 w 1092307"/>
              <a:gd name="connsiteY0" fmla="*/ 12701 h 1016100"/>
              <a:gd name="connsiteX1" fmla="*/ 332773 w 1092307"/>
              <a:gd name="connsiteY1" fmla="*/ 361986 h 1016100"/>
              <a:gd name="connsiteX2" fmla="*/ 12701 w 1092307"/>
              <a:gd name="connsiteY2" fmla="*/ 1007209 h 1016100"/>
              <a:gd name="connsiteX3" fmla="*/ 12701 w 1092307"/>
              <a:gd name="connsiteY3" fmla="*/ 1007209 h 1016100"/>
              <a:gd name="connsiteX4" fmla="*/ 612200 w 1092307"/>
              <a:gd name="connsiteY4" fmla="*/ 553775 h 1016100"/>
              <a:gd name="connsiteX5" fmla="*/ 1079606 w 1092307"/>
              <a:gd name="connsiteY5" fmla="*/ 12701 h 10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2307" h="1016100">
                <a:moveTo>
                  <a:pt x="638873" y="12701"/>
                </a:moveTo>
                <a:lnTo>
                  <a:pt x="332773" y="361986"/>
                </a:lnTo>
                <a:lnTo>
                  <a:pt x="12701" y="1007209"/>
                </a:lnTo>
                <a:lnTo>
                  <a:pt x="12701" y="1007209"/>
                </a:lnTo>
                <a:lnTo>
                  <a:pt x="612200" y="553775"/>
                </a:lnTo>
                <a:lnTo>
                  <a:pt x="1079606" y="12701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71E749E-DB7E-4267-A674-AD413276E1A7}"/>
              </a:ext>
            </a:extLst>
          </p:cNvPr>
          <p:cNvSpPr/>
          <p:nvPr userDrawn="1"/>
        </p:nvSpPr>
        <p:spPr>
          <a:xfrm>
            <a:off x="5972798" y="-12701"/>
            <a:ext cx="1486046" cy="1333631"/>
          </a:xfrm>
          <a:custGeom>
            <a:avLst/>
            <a:gdLst>
              <a:gd name="connsiteX0" fmla="*/ 929732 w 1486046"/>
              <a:gd name="connsiteY0" fmla="*/ 12701 h 1333631"/>
              <a:gd name="connsiteX1" fmla="*/ 12701 w 1486046"/>
              <a:gd name="connsiteY1" fmla="*/ 1049123 h 1333631"/>
              <a:gd name="connsiteX2" fmla="*/ 321342 w 1486046"/>
              <a:gd name="connsiteY2" fmla="*/ 1322200 h 1333631"/>
              <a:gd name="connsiteX3" fmla="*/ 1478426 w 1486046"/>
              <a:gd name="connsiteY3" fmla="*/ 12701 h 133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046" h="1333631">
                <a:moveTo>
                  <a:pt x="929732" y="12701"/>
                </a:moveTo>
                <a:lnTo>
                  <a:pt x="12701" y="1049123"/>
                </a:lnTo>
                <a:lnTo>
                  <a:pt x="321342" y="1322200"/>
                </a:lnTo>
                <a:lnTo>
                  <a:pt x="1478426" y="12701"/>
                </a:lnTo>
                <a:close/>
              </a:path>
            </a:pathLst>
          </a:custGeom>
          <a:blipFill>
            <a:blip r:embed="rId2"/>
            <a:srcRect/>
            <a:stretch>
              <a:fillRect l="10565" t="-152624" r="-103969" b="10226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9E80D7DF-92B2-4A46-AA79-DDC69AC8A8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012" y="1347788"/>
            <a:ext cx="6172200" cy="433053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F0A242F9-0019-4B57-A03D-285B738367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806262"/>
            <a:ext cx="3932237" cy="2872065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274320"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A01F06-84A3-407F-8D89-167A9D402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227985">
            <a:off x="857494" y="721373"/>
            <a:ext cx="3918639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98028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aphic 16">
            <a:extLst>
              <a:ext uri="{FF2B5EF4-FFF2-40B4-BE49-F238E27FC236}">
                <a16:creationId xmlns:a16="http://schemas.microsoft.com/office/drawing/2014/main" id="{B60BB307-3064-4D46-AE82-15CA1D9BE735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DAB6FE2-646C-4695-8D30-E1DE39317249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76E69ED-76D2-4B8A-8765-1427707E4A74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C30E6F-5F7C-4623-959A-EDA2C1A2E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573551-4EA7-404B-948A-28090F9E6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6" name="Graphic 23">
            <a:extLst>
              <a:ext uri="{FF2B5EF4-FFF2-40B4-BE49-F238E27FC236}">
                <a16:creationId xmlns:a16="http://schemas.microsoft.com/office/drawing/2014/main" id="{57F9D15F-8288-4CF9-838D-E3CCC810BAB0}"/>
              </a:ext>
            </a:extLst>
          </p:cNvPr>
          <p:cNvSpPr/>
          <p:nvPr userDrawn="1"/>
        </p:nvSpPr>
        <p:spPr>
          <a:xfrm>
            <a:off x="-24517" y="970945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7" name="Graphic 6">
            <a:extLst>
              <a:ext uri="{FF2B5EF4-FFF2-40B4-BE49-F238E27FC236}">
                <a16:creationId xmlns:a16="http://schemas.microsoft.com/office/drawing/2014/main" id="{69BD19F0-DB53-4C3C-9AE7-E26492A1112E}"/>
              </a:ext>
            </a:extLst>
          </p:cNvPr>
          <p:cNvSpPr/>
          <p:nvPr userDrawn="1"/>
        </p:nvSpPr>
        <p:spPr>
          <a:xfrm>
            <a:off x="-26126" y="587196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03C64755-C745-46B0-9138-E2CBBA34A3C4}"/>
              </a:ext>
            </a:extLst>
          </p:cNvPr>
          <p:cNvSpPr/>
          <p:nvPr userDrawn="1"/>
        </p:nvSpPr>
        <p:spPr>
          <a:xfrm>
            <a:off x="6083299" y="-12701"/>
            <a:ext cx="1092308" cy="1016100"/>
          </a:xfrm>
          <a:custGeom>
            <a:avLst/>
            <a:gdLst>
              <a:gd name="connsiteX0" fmla="*/ 638873 w 1092307"/>
              <a:gd name="connsiteY0" fmla="*/ 12701 h 1016100"/>
              <a:gd name="connsiteX1" fmla="*/ 332773 w 1092307"/>
              <a:gd name="connsiteY1" fmla="*/ 361986 h 1016100"/>
              <a:gd name="connsiteX2" fmla="*/ 12701 w 1092307"/>
              <a:gd name="connsiteY2" fmla="*/ 1007209 h 1016100"/>
              <a:gd name="connsiteX3" fmla="*/ 12701 w 1092307"/>
              <a:gd name="connsiteY3" fmla="*/ 1007209 h 1016100"/>
              <a:gd name="connsiteX4" fmla="*/ 612200 w 1092307"/>
              <a:gd name="connsiteY4" fmla="*/ 553775 h 1016100"/>
              <a:gd name="connsiteX5" fmla="*/ 1079606 w 1092307"/>
              <a:gd name="connsiteY5" fmla="*/ 12701 h 101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92307" h="1016100">
                <a:moveTo>
                  <a:pt x="638873" y="12701"/>
                </a:moveTo>
                <a:lnTo>
                  <a:pt x="332773" y="361986"/>
                </a:lnTo>
                <a:lnTo>
                  <a:pt x="12701" y="1007209"/>
                </a:lnTo>
                <a:lnTo>
                  <a:pt x="12701" y="1007209"/>
                </a:lnTo>
                <a:lnTo>
                  <a:pt x="612200" y="553775"/>
                </a:lnTo>
                <a:lnTo>
                  <a:pt x="1079606" y="12701"/>
                </a:lnTo>
                <a:close/>
              </a:path>
            </a:pathLst>
          </a:custGeom>
          <a:gradFill>
            <a:gsLst>
              <a:gs pos="0">
                <a:schemeClr val="accent5">
                  <a:alpha val="5000"/>
                </a:schemeClr>
              </a:gs>
              <a:gs pos="100000">
                <a:schemeClr val="bg2">
                  <a:alpha val="20000"/>
                </a:schemeClr>
              </a:gs>
            </a:gsLst>
            <a:lin ang="3180000" scaled="0"/>
          </a:gra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771E749E-DB7E-4267-A674-AD413276E1A7}"/>
              </a:ext>
            </a:extLst>
          </p:cNvPr>
          <p:cNvSpPr/>
          <p:nvPr userDrawn="1"/>
        </p:nvSpPr>
        <p:spPr>
          <a:xfrm>
            <a:off x="5972798" y="-12701"/>
            <a:ext cx="1486046" cy="1333631"/>
          </a:xfrm>
          <a:custGeom>
            <a:avLst/>
            <a:gdLst>
              <a:gd name="connsiteX0" fmla="*/ 929732 w 1486046"/>
              <a:gd name="connsiteY0" fmla="*/ 12701 h 1333631"/>
              <a:gd name="connsiteX1" fmla="*/ 12701 w 1486046"/>
              <a:gd name="connsiteY1" fmla="*/ 1049123 h 1333631"/>
              <a:gd name="connsiteX2" fmla="*/ 321342 w 1486046"/>
              <a:gd name="connsiteY2" fmla="*/ 1322200 h 1333631"/>
              <a:gd name="connsiteX3" fmla="*/ 1478426 w 1486046"/>
              <a:gd name="connsiteY3" fmla="*/ 12701 h 1333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86046" h="1333631">
                <a:moveTo>
                  <a:pt x="929732" y="12701"/>
                </a:moveTo>
                <a:lnTo>
                  <a:pt x="12701" y="1049123"/>
                </a:lnTo>
                <a:lnTo>
                  <a:pt x="321342" y="1322200"/>
                </a:lnTo>
                <a:lnTo>
                  <a:pt x="1478426" y="12701"/>
                </a:lnTo>
                <a:close/>
              </a:path>
            </a:pathLst>
          </a:custGeom>
          <a:blipFill>
            <a:blip r:embed="rId2"/>
            <a:srcRect/>
            <a:stretch>
              <a:fillRect l="10565" t="-152624" r="-103969" b="10226"/>
            </a:stretch>
          </a:blip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1C9B27A5-4499-4F2B-843D-B4AC979D3003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5183188" y="1347788"/>
            <a:ext cx="6172200" cy="433053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4C8F7DBB-2923-48F9-AE53-06CE214A36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603601"/>
            <a:ext cx="3932237" cy="3074726"/>
          </a:xfrm>
          <a:gradFill>
            <a:gsLst>
              <a:gs pos="0">
                <a:schemeClr val="tx2"/>
              </a:gs>
              <a:gs pos="100000">
                <a:schemeClr val="tx1"/>
              </a:gs>
            </a:gsLst>
            <a:lin ang="10800000" scaled="1"/>
          </a:gradFill>
        </p:spPr>
        <p:txBody>
          <a:bodyPr lIns="274320" anchor="ctr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AB5B22-678B-4BFD-ABBC-49961466D4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228869">
            <a:off x="857652" y="725128"/>
            <a:ext cx="3833278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872488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aphic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5" name="Graphic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Graphic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grpSp>
        <p:nvGrpSpPr>
          <p:cNvPr id="26" name="Graphic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8463" y="354491"/>
            <a:ext cx="4391191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40238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aphic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25" name="Graphic 23">
            <a:extLst>
              <a:ext uri="{FF2B5EF4-FFF2-40B4-BE49-F238E27FC236}">
                <a16:creationId xmlns:a16="http://schemas.microsoft.com/office/drawing/2014/main" id="{3817A1DD-06FF-4C7B-827F-06BEA646B2F1}"/>
              </a:ext>
            </a:extLst>
          </p:cNvPr>
          <p:cNvSpPr/>
          <p:nvPr/>
        </p:nvSpPr>
        <p:spPr>
          <a:xfrm>
            <a:off x="-24517" y="519002"/>
            <a:ext cx="4593600" cy="1238400"/>
          </a:xfrm>
          <a:custGeom>
            <a:avLst/>
            <a:gdLst>
              <a:gd name="connsiteX0" fmla="*/ 3451384 w 3457575"/>
              <a:gd name="connsiteY0" fmla="*/ 842439 h 942975"/>
              <a:gd name="connsiteX1" fmla="*/ 3367564 w 3457575"/>
              <a:gd name="connsiteY1" fmla="*/ 44244 h 942975"/>
              <a:gd name="connsiteX2" fmla="*/ 7144 w 3457575"/>
              <a:gd name="connsiteY2" fmla="*/ 129969 h 942975"/>
              <a:gd name="connsiteX3" fmla="*/ 7144 w 3457575"/>
              <a:gd name="connsiteY3" fmla="*/ 936736 h 942975"/>
              <a:gd name="connsiteX4" fmla="*/ 3451384 w 3457575"/>
              <a:gd name="connsiteY4" fmla="*/ 842439 h 942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57575" h="942975">
                <a:moveTo>
                  <a:pt x="3451384" y="842439"/>
                </a:moveTo>
                <a:lnTo>
                  <a:pt x="3367564" y="44244"/>
                </a:lnTo>
                <a:cubicBezTo>
                  <a:pt x="3367564" y="44244"/>
                  <a:pt x="2172176" y="-81486"/>
                  <a:pt x="7144" y="129969"/>
                </a:cubicBezTo>
                <a:lnTo>
                  <a:pt x="7144" y="936736"/>
                </a:lnTo>
                <a:cubicBezTo>
                  <a:pt x="1989296" y="739569"/>
                  <a:pt x="3451384" y="842439"/>
                  <a:pt x="3451384" y="842439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10000"/>
                </a:schemeClr>
              </a:gs>
              <a:gs pos="88000">
                <a:schemeClr val="accent2">
                  <a:alpha val="50000"/>
                </a:schemeClr>
              </a:gs>
            </a:gsLst>
            <a:lin ang="108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Graphic 6">
            <a:extLst>
              <a:ext uri="{FF2B5EF4-FFF2-40B4-BE49-F238E27FC236}">
                <a16:creationId xmlns:a16="http://schemas.microsoft.com/office/drawing/2014/main" id="{0397A1D9-602E-4BC0-9119-818273B1D85A}"/>
              </a:ext>
            </a:extLst>
          </p:cNvPr>
          <p:cNvSpPr/>
          <p:nvPr/>
        </p:nvSpPr>
        <p:spPr>
          <a:xfrm>
            <a:off x="-26126" y="135253"/>
            <a:ext cx="4885313" cy="1632656"/>
          </a:xfrm>
          <a:custGeom>
            <a:avLst/>
            <a:gdLst>
              <a:gd name="connsiteX0" fmla="*/ 12607 w 4885312"/>
              <a:gd name="connsiteY0" fmla="*/ 1627544 h 1632656"/>
              <a:gd name="connsiteX1" fmla="*/ 4876404 w 4885312"/>
              <a:gd name="connsiteY1" fmla="*/ 1073201 h 1632656"/>
              <a:gd name="connsiteX2" fmla="*/ 4765029 w 4885312"/>
              <a:gd name="connsiteY2" fmla="*/ 12607 h 1632656"/>
              <a:gd name="connsiteX3" fmla="*/ 12607 w 4885312"/>
              <a:gd name="connsiteY3" fmla="*/ 554294 h 1632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85312" h="1632656">
                <a:moveTo>
                  <a:pt x="12607" y="1627544"/>
                </a:moveTo>
                <a:lnTo>
                  <a:pt x="4876404" y="1073201"/>
                </a:lnTo>
                <a:lnTo>
                  <a:pt x="4765029" y="12607"/>
                </a:lnTo>
                <a:lnTo>
                  <a:pt x="12607" y="554294"/>
                </a:lnTo>
                <a:close/>
              </a:path>
            </a:pathLst>
          </a:custGeom>
          <a:gradFill flip="none" rotWithShape="1">
            <a:gsLst>
              <a:gs pos="9000">
                <a:schemeClr val="accent1"/>
              </a:gs>
              <a:gs pos="100000">
                <a:schemeClr val="accent2"/>
              </a:gs>
            </a:gsLst>
            <a:lin ang="360000" scaled="0"/>
            <a:tileRect/>
          </a:gradFill>
          <a:ln w="126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grpSp>
        <p:nvGrpSpPr>
          <p:cNvPr id="26" name="Graphic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B3E6E898-94D1-4811-B538-34042349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21180000">
            <a:off x="288463" y="354491"/>
            <a:ext cx="4391191" cy="1325563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A29EA0-54CE-44CE-A619-B63EB6AA2D1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44441" y="2373246"/>
            <a:ext cx="9303119" cy="2111508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/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55265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aphic 16">
            <a:extLst>
              <a:ext uri="{FF2B5EF4-FFF2-40B4-BE49-F238E27FC236}">
                <a16:creationId xmlns:a16="http://schemas.microsoft.com/office/drawing/2014/main" id="{04D9C911-2689-4654-846F-42D821A0ED90}"/>
              </a:ext>
            </a:extLst>
          </p:cNvPr>
          <p:cNvGrpSpPr/>
          <p:nvPr userDrawn="1"/>
        </p:nvGrpSpPr>
        <p:grpSpPr>
          <a:xfrm>
            <a:off x="10962579" y="5678327"/>
            <a:ext cx="1234800" cy="1051200"/>
            <a:chOff x="5626893" y="3026568"/>
            <a:chExt cx="937260" cy="800760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1B1C0F8-90EA-40CF-88EC-B856B993D47C}"/>
                </a:ext>
              </a:extLst>
            </p:cNvPr>
            <p:cNvSpPr/>
            <p:nvPr/>
          </p:nvSpPr>
          <p:spPr>
            <a:xfrm>
              <a:off x="5640228" y="3236778"/>
              <a:ext cx="923925" cy="590550"/>
            </a:xfrm>
            <a:custGeom>
              <a:avLst/>
              <a:gdLst>
                <a:gd name="connsiteX0" fmla="*/ 7144 w 923925"/>
                <a:gd name="connsiteY0" fmla="*/ 430346 h 590550"/>
                <a:gd name="connsiteX1" fmla="*/ 918686 w 923925"/>
                <a:gd name="connsiteY1" fmla="*/ 586556 h 590550"/>
                <a:gd name="connsiteX2" fmla="*/ 918686 w 923925"/>
                <a:gd name="connsiteY2" fmla="*/ 116021 h 590550"/>
                <a:gd name="connsiteX3" fmla="*/ 160496 w 923925"/>
                <a:gd name="connsiteY3" fmla="*/ 7436 h 590550"/>
                <a:gd name="connsiteX4" fmla="*/ 7144 w 923925"/>
                <a:gd name="connsiteY4" fmla="*/ 430346 h 590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3925" h="590550">
                  <a:moveTo>
                    <a:pt x="7144" y="430346"/>
                  </a:moveTo>
                  <a:cubicBezTo>
                    <a:pt x="7144" y="430346"/>
                    <a:pt x="537686" y="462731"/>
                    <a:pt x="918686" y="586556"/>
                  </a:cubicBezTo>
                  <a:lnTo>
                    <a:pt x="918686" y="116021"/>
                  </a:lnTo>
                  <a:cubicBezTo>
                    <a:pt x="491966" y="-3994"/>
                    <a:pt x="160496" y="7436"/>
                    <a:pt x="160496" y="7436"/>
                  </a:cubicBezTo>
                  <a:lnTo>
                    <a:pt x="7144" y="430346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>
                    <a:alpha val="6000"/>
                  </a:schemeClr>
                </a:gs>
                <a:gs pos="100000">
                  <a:schemeClr val="accent3">
                    <a:alpha val="50000"/>
                  </a:schemeClr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CD2D369-AFE4-4EBA-B0ED-C0318E8F560E}"/>
                </a:ext>
              </a:extLst>
            </p:cNvPr>
            <p:cNvSpPr/>
            <p:nvPr/>
          </p:nvSpPr>
          <p:spPr>
            <a:xfrm>
              <a:off x="5626893" y="3026568"/>
              <a:ext cx="933450" cy="771525"/>
            </a:xfrm>
            <a:custGeom>
              <a:avLst/>
              <a:gdLst>
                <a:gd name="connsiteX0" fmla="*/ 932021 w 933450"/>
                <a:gd name="connsiteY0" fmla="*/ 289084 h 771525"/>
                <a:gd name="connsiteX1" fmla="*/ 160496 w 933450"/>
                <a:gd name="connsiteY1" fmla="*/ 7144 h 771525"/>
                <a:gd name="connsiteX2" fmla="*/ 7144 w 933450"/>
                <a:gd name="connsiteY2" fmla="*/ 429101 h 771525"/>
                <a:gd name="connsiteX3" fmla="*/ 932021 w 933450"/>
                <a:gd name="connsiteY3" fmla="*/ 767239 h 77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33450" h="771525">
                  <a:moveTo>
                    <a:pt x="932021" y="289084"/>
                  </a:moveTo>
                  <a:lnTo>
                    <a:pt x="160496" y="7144"/>
                  </a:lnTo>
                  <a:lnTo>
                    <a:pt x="7144" y="429101"/>
                  </a:lnTo>
                  <a:lnTo>
                    <a:pt x="932021" y="767239"/>
                  </a:lnTo>
                  <a:close/>
                </a:path>
              </a:pathLst>
            </a:custGeom>
            <a:gradFill flip="none" rotWithShape="1">
              <a:gsLst>
                <a:gs pos="3000">
                  <a:schemeClr val="accent3"/>
                </a:gs>
                <a:gs pos="100000">
                  <a:schemeClr val="accent6"/>
                </a:gs>
              </a:gsLst>
              <a:lin ang="0" scaled="1"/>
              <a:tileRect/>
            </a:gra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B35E6-B4C1-4260-8AE6-951819B05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BFBE1-B362-4274-B448-999C63405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lIns="0"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E2D3F-1F8E-4C9F-BCD1-F9FFC39C8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‹#›</a:t>
            </a:fld>
            <a:endParaRPr lang="en-US" noProof="0" dirty="0"/>
          </a:p>
        </p:txBody>
      </p:sp>
      <p:grpSp>
        <p:nvGrpSpPr>
          <p:cNvPr id="26" name="Graphic 17">
            <a:extLst>
              <a:ext uri="{FF2B5EF4-FFF2-40B4-BE49-F238E27FC236}">
                <a16:creationId xmlns:a16="http://schemas.microsoft.com/office/drawing/2014/main" id="{E08C18DA-9AB7-44E9-9FBC-B5DEB79B79FF}"/>
              </a:ext>
            </a:extLst>
          </p:cNvPr>
          <p:cNvGrpSpPr/>
          <p:nvPr userDrawn="1"/>
        </p:nvGrpSpPr>
        <p:grpSpPr>
          <a:xfrm>
            <a:off x="-12715" y="-12715"/>
            <a:ext cx="7434968" cy="5461207"/>
            <a:chOff x="-12715" y="-12715"/>
            <a:chExt cx="7434968" cy="5461207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ABFEE08-BDAB-436A-8715-2771DEA59886}"/>
                </a:ext>
              </a:extLst>
            </p:cNvPr>
            <p:cNvSpPr/>
            <p:nvPr/>
          </p:nvSpPr>
          <p:spPr>
            <a:xfrm>
              <a:off x="5931446" y="-12715"/>
              <a:ext cx="1207388" cy="1143841"/>
            </a:xfrm>
            <a:custGeom>
              <a:avLst/>
              <a:gdLst>
                <a:gd name="connsiteX0" fmla="*/ 1194684 w 1207387"/>
                <a:gd name="connsiteY0" fmla="*/ 12715 h 1143841"/>
                <a:gd name="connsiteX1" fmla="*/ 754940 w 1207387"/>
                <a:gd name="connsiteY1" fmla="*/ 12715 h 1143841"/>
                <a:gd name="connsiteX2" fmla="*/ 332990 w 1207387"/>
                <a:gd name="connsiteY2" fmla="*/ 494399 h 1143841"/>
                <a:gd name="connsiteX3" fmla="*/ 12715 w 1207387"/>
                <a:gd name="connsiteY3" fmla="*/ 1140034 h 1143841"/>
                <a:gd name="connsiteX4" fmla="*/ 612596 w 1207387"/>
                <a:gd name="connsiteY4" fmla="*/ 686310 h 1143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07387" h="1143841">
                  <a:moveTo>
                    <a:pt x="1194684" y="12715"/>
                  </a:moveTo>
                  <a:lnTo>
                    <a:pt x="754940" y="12715"/>
                  </a:lnTo>
                  <a:lnTo>
                    <a:pt x="332990" y="494399"/>
                  </a:lnTo>
                  <a:lnTo>
                    <a:pt x="12715" y="1140034"/>
                  </a:lnTo>
                  <a:lnTo>
                    <a:pt x="612596" y="686310"/>
                  </a:lnTo>
                  <a:close/>
                </a:path>
              </a:pathLst>
            </a:custGeom>
            <a:gradFill>
              <a:gsLst>
                <a:gs pos="0">
                  <a:schemeClr val="bg2">
                    <a:alpha val="5000"/>
                  </a:schemeClr>
                </a:gs>
                <a:gs pos="100000">
                  <a:schemeClr val="bg2">
                    <a:alpha val="20000"/>
                  </a:schemeClr>
                </a:gs>
              </a:gsLst>
              <a:lin ang="318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531243B-A933-4192-BB4F-EFF38E129D30}"/>
                </a:ext>
              </a:extLst>
            </p:cNvPr>
            <p:cNvSpPr/>
            <p:nvPr/>
          </p:nvSpPr>
          <p:spPr>
            <a:xfrm>
              <a:off x="-12715" y="4607132"/>
              <a:ext cx="2071623" cy="635467"/>
            </a:xfrm>
            <a:custGeom>
              <a:avLst/>
              <a:gdLst>
                <a:gd name="connsiteX0" fmla="*/ 2061461 w 2071623"/>
                <a:gd name="connsiteY0" fmla="*/ 12715 h 635467"/>
                <a:gd name="connsiteX1" fmla="*/ 2061461 w 2071623"/>
                <a:gd name="connsiteY1" fmla="*/ 12715 h 635467"/>
                <a:gd name="connsiteX2" fmla="*/ 1307797 w 2071623"/>
                <a:gd name="connsiteY2" fmla="*/ 13986 h 635467"/>
                <a:gd name="connsiteX3" fmla="*/ 12715 w 2071623"/>
                <a:gd name="connsiteY3" fmla="*/ 294862 h 635467"/>
                <a:gd name="connsiteX4" fmla="*/ 12715 w 2071623"/>
                <a:gd name="connsiteY4" fmla="*/ 629118 h 635467"/>
                <a:gd name="connsiteX5" fmla="*/ 1415827 w 2071623"/>
                <a:gd name="connsiteY5" fmla="*/ 335532 h 6354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71623" h="635467">
                  <a:moveTo>
                    <a:pt x="2061461" y="12715"/>
                  </a:moveTo>
                  <a:lnTo>
                    <a:pt x="2061461" y="12715"/>
                  </a:lnTo>
                  <a:lnTo>
                    <a:pt x="1307797" y="13986"/>
                  </a:lnTo>
                  <a:lnTo>
                    <a:pt x="12715" y="294862"/>
                  </a:lnTo>
                  <a:lnTo>
                    <a:pt x="12715" y="629118"/>
                  </a:lnTo>
                  <a:lnTo>
                    <a:pt x="1415827" y="335532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alpha val="5000"/>
                  </a:schemeClr>
                </a:gs>
                <a:gs pos="100000">
                  <a:schemeClr val="tx1">
                    <a:alpha val="20000"/>
                  </a:schemeClr>
                </a:gs>
              </a:gsLst>
              <a:lin ang="9840000" scaled="0"/>
            </a:grad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7CC150B5-FCB4-44F6-ADC0-AC468D799473}"/>
                </a:ext>
              </a:extLst>
            </p:cNvPr>
            <p:cNvSpPr/>
            <p:nvPr/>
          </p:nvSpPr>
          <p:spPr>
            <a:xfrm>
              <a:off x="-12715" y="4546128"/>
              <a:ext cx="2287682" cy="902364"/>
            </a:xfrm>
            <a:custGeom>
              <a:avLst/>
              <a:gdLst>
                <a:gd name="connsiteX0" fmla="*/ 12715 w 2287682"/>
                <a:gd name="connsiteY0" fmla="*/ 898556 h 902363"/>
                <a:gd name="connsiteX1" fmla="*/ 2283875 w 2287682"/>
                <a:gd name="connsiteY1" fmla="*/ 415601 h 902363"/>
                <a:gd name="connsiteX2" fmla="*/ 2198722 w 2287682"/>
                <a:gd name="connsiteY2" fmla="*/ 12715 h 902363"/>
                <a:gd name="connsiteX3" fmla="*/ 12715 w 2287682"/>
                <a:gd name="connsiteY3" fmla="*/ 477877 h 902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7682" h="902363">
                  <a:moveTo>
                    <a:pt x="12715" y="898556"/>
                  </a:moveTo>
                  <a:lnTo>
                    <a:pt x="2283875" y="415601"/>
                  </a:lnTo>
                  <a:lnTo>
                    <a:pt x="2198722" y="12715"/>
                  </a:lnTo>
                  <a:lnTo>
                    <a:pt x="12715" y="477877"/>
                  </a:lnTo>
                  <a:close/>
                </a:path>
              </a:pathLst>
            </a:custGeom>
            <a:blipFill>
              <a:blip r:embed="rId2"/>
              <a:srcRect/>
              <a:stretch>
                <a:fillRect l="-71085" t="19266" r="1773" b="-35681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7552086-05A4-4DA9-B933-0A4B24B140B9}"/>
                </a:ext>
              </a:extLst>
            </p:cNvPr>
            <p:cNvSpPr/>
            <p:nvPr/>
          </p:nvSpPr>
          <p:spPr>
            <a:xfrm>
              <a:off x="5820875" y="-12715"/>
              <a:ext cx="1601378" cy="1461575"/>
            </a:xfrm>
            <a:custGeom>
              <a:avLst/>
              <a:gdLst>
                <a:gd name="connsiteX0" fmla="*/ 1047256 w 1601377"/>
                <a:gd name="connsiteY0" fmla="*/ 12715 h 1461574"/>
                <a:gd name="connsiteX1" fmla="*/ 12715 w 1601377"/>
                <a:gd name="connsiteY1" fmla="*/ 1181975 h 1461574"/>
                <a:gd name="connsiteX2" fmla="*/ 321552 w 1601377"/>
                <a:gd name="connsiteY2" fmla="*/ 1455226 h 1461574"/>
                <a:gd name="connsiteX3" fmla="*/ 1597570 w 1601377"/>
                <a:gd name="connsiteY3" fmla="*/ 12715 h 14615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1377" h="1461574">
                  <a:moveTo>
                    <a:pt x="1047256" y="12715"/>
                  </a:moveTo>
                  <a:lnTo>
                    <a:pt x="12715" y="1181975"/>
                  </a:lnTo>
                  <a:lnTo>
                    <a:pt x="321552" y="1455226"/>
                  </a:lnTo>
                  <a:lnTo>
                    <a:pt x="1597570" y="12715"/>
                  </a:lnTo>
                  <a:close/>
                </a:path>
              </a:pathLst>
            </a:custGeom>
            <a:blipFill>
              <a:blip r:embed="rId3"/>
              <a:srcRect/>
              <a:stretch>
                <a:fillRect l="9984" t="-142507" r="-99566" b="9279"/>
              </a:stretch>
            </a:blipFill>
            <a:ln w="1270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9228556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anu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raphic 2">
            <a:extLst>
              <a:ext uri="{FF2B5EF4-FFF2-40B4-BE49-F238E27FC236}">
                <a16:creationId xmlns:a16="http://schemas.microsoft.com/office/drawing/2014/main" id="{5D6F87F4-A9FD-42C2-B2B3-2EBAE9413A33}"/>
              </a:ext>
            </a:extLst>
          </p:cNvPr>
          <p:cNvSpPr/>
          <p:nvPr/>
        </p:nvSpPr>
        <p:spPr>
          <a:xfrm>
            <a:off x="-12778" y="429785"/>
            <a:ext cx="7606299" cy="1490682"/>
          </a:xfrm>
          <a:custGeom>
            <a:avLst/>
            <a:gdLst>
              <a:gd name="connsiteX0" fmla="*/ 7602514 w 7606298"/>
              <a:gd name="connsiteY0" fmla="*/ 407745 h 1490681"/>
              <a:gd name="connsiteX1" fmla="*/ 12778 w 7606298"/>
              <a:gd name="connsiteY1" fmla="*/ 12778 h 1490681"/>
              <a:gd name="connsiteX2" fmla="*/ 12778 w 7606298"/>
              <a:gd name="connsiteY2" fmla="*/ 1056256 h 1490681"/>
              <a:gd name="connsiteX3" fmla="*/ 7593596 w 7606298"/>
              <a:gd name="connsiteY3" fmla="*/ 1481801 h 1490681"/>
              <a:gd name="connsiteX4" fmla="*/ 7602514 w 7606298"/>
              <a:gd name="connsiteY4" fmla="*/ 407745 h 1490681"/>
              <a:gd name="connsiteX5" fmla="*/ 7602514 w 7606298"/>
              <a:gd name="connsiteY5" fmla="*/ 407745 h 1490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06298" h="1490681">
                <a:moveTo>
                  <a:pt x="7602514" y="407745"/>
                </a:moveTo>
                <a:cubicBezTo>
                  <a:pt x="7602514" y="407745"/>
                  <a:pt x="3107535" y="56097"/>
                  <a:pt x="12778" y="12778"/>
                </a:cubicBezTo>
                <a:lnTo>
                  <a:pt x="12778" y="1056256"/>
                </a:lnTo>
                <a:cubicBezTo>
                  <a:pt x="6306768" y="1024403"/>
                  <a:pt x="7593596" y="1481801"/>
                  <a:pt x="7593596" y="1481801"/>
                </a:cubicBezTo>
                <a:lnTo>
                  <a:pt x="7602514" y="407745"/>
                </a:lnTo>
                <a:lnTo>
                  <a:pt x="7602514" y="407745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10000"/>
                </a:schemeClr>
              </a:gs>
              <a:gs pos="100000">
                <a:schemeClr val="accent2">
                  <a:alpha val="20000"/>
                </a:schemeClr>
              </a:gs>
            </a:gsLst>
            <a:lin ang="60000" scaled="0"/>
          </a:gradFill>
          <a:ln w="127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noProof="0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F27BBFB4-84C4-42C9-9CB3-DFD801CEBF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1200" y="1896003"/>
            <a:ext cx="528638" cy="1092200"/>
          </a:xfrm>
        </p:spPr>
        <p:txBody>
          <a:bodyPr>
            <a:normAutofit/>
          </a:bodyPr>
          <a:lstStyle>
            <a:lvl1pPr marL="0" indent="0">
              <a:buNone/>
              <a:defRPr sz="7000" b="1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1</a:t>
            </a:r>
          </a:p>
        </p:txBody>
      </p:sp>
      <p:sp>
        <p:nvSpPr>
          <p:cNvPr id="26" name="Text Placeholder 24">
            <a:extLst>
              <a:ext uri="{FF2B5EF4-FFF2-40B4-BE49-F238E27FC236}">
                <a16:creationId xmlns:a16="http://schemas.microsoft.com/office/drawing/2014/main" id="{C8BBE7AC-17E7-4828-A40C-39EED5284E6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85863" y="2088090"/>
            <a:ext cx="3103110" cy="800100"/>
          </a:xfrm>
        </p:spPr>
        <p:txBody>
          <a:bodyPr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3" name="Text Placeholder 21">
            <a:extLst>
              <a:ext uri="{FF2B5EF4-FFF2-40B4-BE49-F238E27FC236}">
                <a16:creationId xmlns:a16="http://schemas.microsoft.com/office/drawing/2014/main" id="{FC1057E8-2611-45B5-913B-82D301FE8A8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04600" y="1896003"/>
            <a:ext cx="528638" cy="1092200"/>
          </a:xfrm>
        </p:spPr>
        <p:txBody>
          <a:bodyPr>
            <a:normAutofit/>
          </a:bodyPr>
          <a:lstStyle>
            <a:lvl1pPr marL="0" indent="0">
              <a:buNone/>
              <a:defRPr sz="7000" b="1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2</a:t>
            </a:r>
          </a:p>
        </p:txBody>
      </p:sp>
      <p:sp>
        <p:nvSpPr>
          <p:cNvPr id="34" name="Text Placeholder 24">
            <a:extLst>
              <a:ext uri="{FF2B5EF4-FFF2-40B4-BE49-F238E27FC236}">
                <a16:creationId xmlns:a16="http://schemas.microsoft.com/office/drawing/2014/main" id="{A65257E6-B10F-49C0-862A-53648E3F2D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49603" y="2088090"/>
            <a:ext cx="2243918" cy="800100"/>
          </a:xfrm>
        </p:spPr>
        <p:txBody>
          <a:bodyPr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37" name="Text Placeholder 21">
            <a:extLst>
              <a:ext uri="{FF2B5EF4-FFF2-40B4-BE49-F238E27FC236}">
                <a16:creationId xmlns:a16="http://schemas.microsoft.com/office/drawing/2014/main" id="{83A147CC-1513-463A-8B07-CC14AEC845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90713" y="1913782"/>
            <a:ext cx="528638" cy="1092200"/>
          </a:xfrm>
        </p:spPr>
        <p:txBody>
          <a:bodyPr>
            <a:normAutofit/>
          </a:bodyPr>
          <a:lstStyle>
            <a:lvl1pPr marL="0" indent="0">
              <a:buNone/>
              <a:defRPr sz="7000" b="1">
                <a:solidFill>
                  <a:schemeClr val="accent5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3</a:t>
            </a:r>
          </a:p>
        </p:txBody>
      </p:sp>
      <p:sp>
        <p:nvSpPr>
          <p:cNvPr id="38" name="Text Placeholder 24">
            <a:extLst>
              <a:ext uri="{FF2B5EF4-FFF2-40B4-BE49-F238E27FC236}">
                <a16:creationId xmlns:a16="http://schemas.microsoft.com/office/drawing/2014/main" id="{BCE98261-6A42-49F1-B208-2E6C24DFCF8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435716" y="2105869"/>
            <a:ext cx="2959116" cy="800100"/>
          </a:xfrm>
        </p:spPr>
        <p:txBody>
          <a:bodyPr>
            <a:normAutofit/>
          </a:bodyPr>
          <a:lstStyle>
            <a:lvl1pPr marL="0" indent="0">
              <a:buNone/>
              <a:defRPr sz="2500" b="1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0" name="Text Placeholder 24">
            <a:extLst>
              <a:ext uri="{FF2B5EF4-FFF2-40B4-BE49-F238E27FC236}">
                <a16:creationId xmlns:a16="http://schemas.microsoft.com/office/drawing/2014/main" id="{937F4311-EBEC-44E3-8542-07503B54D77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91723" y="2943573"/>
            <a:ext cx="1698625" cy="800100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3" name="Text Placeholder 24">
            <a:extLst>
              <a:ext uri="{FF2B5EF4-FFF2-40B4-BE49-F238E27FC236}">
                <a16:creationId xmlns:a16="http://schemas.microsoft.com/office/drawing/2014/main" id="{FED4B056-A42A-4115-B98D-177B9AFDABF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590348" y="2943573"/>
            <a:ext cx="1698625" cy="800100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5" name="Text Placeholder 24">
            <a:extLst>
              <a:ext uri="{FF2B5EF4-FFF2-40B4-BE49-F238E27FC236}">
                <a16:creationId xmlns:a16="http://schemas.microsoft.com/office/drawing/2014/main" id="{2D359611-5488-43D7-A2A6-E60DB2E1D87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94793" y="2943573"/>
            <a:ext cx="1698625" cy="800100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6" name="Text Placeholder 24">
            <a:extLst>
              <a:ext uri="{FF2B5EF4-FFF2-40B4-BE49-F238E27FC236}">
                <a16:creationId xmlns:a16="http://schemas.microsoft.com/office/drawing/2014/main" id="{F2182E7C-B18B-4F73-B0D1-86196D992B1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876955" y="2942030"/>
            <a:ext cx="3517877" cy="800100"/>
          </a:xfrm>
        </p:spPr>
        <p:txBody>
          <a:bodyPr>
            <a:normAutofit/>
          </a:bodyPr>
          <a:lstStyle>
            <a:lvl1pPr marL="0" indent="0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8" name="Text Placeholder 24">
            <a:extLst>
              <a:ext uri="{FF2B5EF4-FFF2-40B4-BE49-F238E27FC236}">
                <a16:creationId xmlns:a16="http://schemas.microsoft.com/office/drawing/2014/main" id="{3D51A445-889E-44A8-AF12-58BC161D148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91722" y="5607548"/>
            <a:ext cx="3397251" cy="800100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49" name="Text Placeholder 24">
            <a:extLst>
              <a:ext uri="{FF2B5EF4-FFF2-40B4-BE49-F238E27FC236}">
                <a16:creationId xmlns:a16="http://schemas.microsoft.com/office/drawing/2014/main" id="{358BC44E-644D-4E21-A055-1178CD0D269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94792" y="4909834"/>
            <a:ext cx="1698625" cy="800100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50" name="Text Placeholder 24">
            <a:extLst>
              <a:ext uri="{FF2B5EF4-FFF2-40B4-BE49-F238E27FC236}">
                <a16:creationId xmlns:a16="http://schemas.microsoft.com/office/drawing/2014/main" id="{32C60917-FE9C-4C02-976E-9F4DF95F161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890713" y="4909834"/>
            <a:ext cx="2692939" cy="800100"/>
          </a:xfrm>
        </p:spPr>
        <p:txBody>
          <a:bodyPr>
            <a:normAutofit/>
          </a:bodyPr>
          <a:lstStyle>
            <a:lvl1pPr marL="0" indent="0">
              <a:buNone/>
              <a:defRPr sz="1600" b="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55" name="Picture Placeholder 12">
            <a:extLst>
              <a:ext uri="{FF2B5EF4-FFF2-40B4-BE49-F238E27FC236}">
                <a16:creationId xmlns:a16="http://schemas.microsoft.com/office/drawing/2014/main" id="{2535BC4C-3D36-473A-B9EF-EC6F3BA67113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891723" y="3816446"/>
            <a:ext cx="1636776" cy="161848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accent4"/>
                </a:solidFill>
                <a:latin typeface="+mn-lt"/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6" name="Picture Placeholder 12">
            <a:extLst>
              <a:ext uri="{FF2B5EF4-FFF2-40B4-BE49-F238E27FC236}">
                <a16:creationId xmlns:a16="http://schemas.microsoft.com/office/drawing/2014/main" id="{A1E61843-0C1E-4581-98C1-C9247F7043AC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2590348" y="3816446"/>
            <a:ext cx="1636776" cy="161848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accent4"/>
                </a:solidFill>
                <a:latin typeface="+mn-lt"/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7" name="Picture Placeholder 12">
            <a:extLst>
              <a:ext uri="{FF2B5EF4-FFF2-40B4-BE49-F238E27FC236}">
                <a16:creationId xmlns:a16="http://schemas.microsoft.com/office/drawing/2014/main" id="{F3B39F0E-B245-4510-8C07-0EC29B83F1BA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4794793" y="3816446"/>
            <a:ext cx="2048256" cy="89611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accent4"/>
                </a:solidFill>
                <a:latin typeface="+mn-lt"/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58" name="Picture Placeholder 9">
            <a:extLst>
              <a:ext uri="{FF2B5EF4-FFF2-40B4-BE49-F238E27FC236}">
                <a16:creationId xmlns:a16="http://schemas.microsoft.com/office/drawing/2014/main" id="{A9E755CD-1A38-4F75-A18E-2D31E4934C8A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7876955" y="3864572"/>
            <a:ext cx="1481328" cy="758952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accent4"/>
                </a:solidFill>
                <a:latin typeface="+mn-lt"/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750AC0-7255-417F-919C-19DF42857E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365125"/>
            <a:ext cx="7909560" cy="1069848"/>
          </a:xfr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10800000" scaled="1"/>
          </a:gradFill>
        </p:spPr>
        <p:txBody>
          <a:bodyPr lIns="9000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How to use this template</a:t>
            </a:r>
          </a:p>
        </p:txBody>
      </p:sp>
    </p:spTree>
    <p:extLst>
      <p:ext uri="{BB962C8B-B14F-4D97-AF65-F5344CB8AC3E}">
        <p14:creationId xmlns:p14="http://schemas.microsoft.com/office/powerpoint/2010/main" val="24644979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 with Imag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icture Placeholder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780588" cy="6804025"/>
          </a:xfrm>
          <a:solidFill>
            <a:schemeClr val="bg1">
              <a:lumMod val="85000"/>
            </a:schemeClr>
          </a:solidFill>
        </p:spPr>
        <p:txBody>
          <a:bodyPr tIns="1728000" anchor="t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your Photo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200400" y="2811053"/>
            <a:ext cx="8991600" cy="1261295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6000" b="1" spc="-300" dirty="0"/>
            </a:lvl1pPr>
          </a:lstStyle>
          <a:p>
            <a:pPr lvl="0" algn="r"/>
            <a:r>
              <a:rPr lang="en-US" noProof="0"/>
              <a:t>Click to edit 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00400" y="4061039"/>
            <a:ext cx="6580188" cy="580921"/>
          </a:xfrm>
          <a:solidFill>
            <a:schemeClr val="tx1">
              <a:alpha val="80000"/>
            </a:schemeClr>
          </a:solidFill>
        </p:spPr>
        <p:txBody>
          <a:bodyPr vert="horz" lIns="180000" tIns="180000" rIns="180000" bIns="180000" rtlCol="0">
            <a:noAutofit/>
          </a:bodyPr>
          <a:lstStyle>
            <a:lvl1pPr marL="0" indent="0" algn="r">
              <a:buNone/>
              <a:defRPr lang="en-ZA" dirty="0">
                <a:solidFill>
                  <a:schemeClr val="bg1"/>
                </a:solidFill>
              </a:defRPr>
            </a:lvl1pPr>
          </a:lstStyle>
          <a:p>
            <a:pPr marL="266700" lvl="0" indent="-266700" algn="ctr"/>
            <a:r>
              <a:rPr lang="en-US" noProof="0"/>
              <a:t>Click to edit Master subtitle style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3" y="6803351"/>
            <a:ext cx="1979897" cy="5465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3351"/>
            <a:ext cx="9780104" cy="546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3351"/>
            <a:ext cx="432000" cy="54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9780588" y="2698612"/>
            <a:ext cx="2411412" cy="1148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588375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E96D25F-53A2-6217-84B4-7EB874F0B3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89189" y="941148"/>
            <a:ext cx="11182430" cy="4797821"/>
            <a:chOff x="489189" y="941148"/>
            <a:chExt cx="11182430" cy="4797821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A50FA62D-C8AE-52B8-1712-6116756D1A83}"/>
                </a:ext>
              </a:extLst>
            </p:cNvPr>
            <p:cNvSpPr/>
            <p:nvPr userDrawn="1"/>
          </p:nvSpPr>
          <p:spPr>
            <a:xfrm>
              <a:off x="489189" y="1119031"/>
              <a:ext cx="4619938" cy="461993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Arc 8">
              <a:extLst>
                <a:ext uri="{FF2B5EF4-FFF2-40B4-BE49-F238E27FC236}">
                  <a16:creationId xmlns:a16="http://schemas.microsoft.com/office/drawing/2014/main" id="{1D2D6A01-57CF-3C0B-968C-E5A8FD352320}"/>
                </a:ext>
              </a:extLst>
            </p:cNvPr>
            <p:cNvSpPr/>
            <p:nvPr userDrawn="1"/>
          </p:nvSpPr>
          <p:spPr>
            <a:xfrm rot="19809111">
              <a:off x="8683720" y="941148"/>
              <a:ext cx="2987899" cy="2987899"/>
            </a:xfrm>
            <a:prstGeom prst="arc">
              <a:avLst>
                <a:gd name="adj1" fmla="val 15817365"/>
                <a:gd name="adj2" fmla="val 1781380"/>
              </a:avLst>
            </a:prstGeom>
            <a:ln w="127000" cap="rnd">
              <a:solidFill>
                <a:schemeClr val="accent4"/>
              </a:solidFill>
              <a:prstDash val="dash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10BEFAA-C349-7DB1-1827-0FA48A430AD8}"/>
                </a:ext>
              </a:extLst>
            </p:cNvPr>
            <p:cNvSpPr/>
            <p:nvPr userDrawn="1"/>
          </p:nvSpPr>
          <p:spPr>
            <a:xfrm>
              <a:off x="910048" y="4780992"/>
              <a:ext cx="546100" cy="5461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957" y="1119031"/>
            <a:ext cx="4384736" cy="4619938"/>
          </a:xfrm>
        </p:spPr>
        <p:txBody>
          <a:bodyPr>
            <a:no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801708" y="554942"/>
            <a:ext cx="5552091" cy="5768220"/>
          </a:xfrm>
        </p:spPr>
        <p:txBody>
          <a:bodyPr anchor="ctr" anchorCtr="0">
            <a:normAutofit/>
          </a:bodyPr>
          <a:lstStyle>
            <a:lvl1pPr marL="0" indent="0">
              <a:spcBef>
                <a:spcPts val="1000"/>
              </a:spcBef>
              <a:spcAft>
                <a:spcPts val="800"/>
              </a:spcAft>
              <a:buNone/>
              <a:defRPr sz="2400"/>
            </a:lvl1pPr>
            <a:lvl2pPr marL="800100" indent="-34290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/>
            </a:lvl2pPr>
            <a:lvl3pPr marL="12001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800"/>
            </a:lvl3pPr>
            <a:lvl4pPr marL="16573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4pPr>
            <a:lvl5pPr marL="2114550" indent="-285750">
              <a:spcBef>
                <a:spcPts val="1000"/>
              </a:spcBef>
              <a:spcAft>
                <a:spcPts val="8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78032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845D3B-A7CA-4751-B979-90553EDEB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A43512-71B9-49DF-A1D4-8CE3742E4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83A523-550D-4EF7-B5BF-4E5BA6655B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21925" y="594582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en-US" noProof="0" dirty="0"/>
              <a:t>MM.DD.20XX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8A98FF-2C58-4968-A1DC-0EBD6961C6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11225" y="5945824"/>
            <a:ext cx="2639323" cy="365125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600" b="1">
                <a:solidFill>
                  <a:schemeClr val="bg2"/>
                </a:solidFill>
                <a:latin typeface="+mj-lt"/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E93C2C-842E-4579-ABBB-7ED2CC0BA1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3743" y="5945824"/>
            <a:ext cx="6422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bg1"/>
                </a:solidFill>
                <a:latin typeface="+mj-lt"/>
              </a:defRPr>
            </a:lvl1pPr>
          </a:lstStyle>
          <a:p>
            <a:fld id="{98C0CDE5-970C-4CC4-BF43-0DA127E73E82}" type="slidenum">
              <a:rPr lang="en-US" noProof="0" smtClean="0"/>
              <a:pPr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28830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1" r:id="rId7"/>
    <p:sldLayoutId id="2147483655" r:id="rId8"/>
    <p:sldLayoutId id="2147483657" r:id="rId9"/>
    <p:sldLayoutId id="2147483658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9" r:id="rId16"/>
    <p:sldLayoutId id="2147483670" r:id="rId17"/>
    <p:sldLayoutId id="2147483667" r:id="rId18"/>
    <p:sldLayoutId id="2147483671" r:id="rId19"/>
    <p:sldLayoutId id="2147483668" r:id="rId20"/>
    <p:sldLayoutId id="2147483660" r:id="rId21"/>
    <p:sldLayoutId id="2147483672" r:id="rId22"/>
    <p:sldLayoutId id="2147483673" r:id="rId2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4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4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4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72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574" userDrawn="1">
          <p15:clr>
            <a:srgbClr val="F26B43"/>
          </p15:clr>
        </p15:guide>
        <p15:guide id="4" pos="7106" userDrawn="1">
          <p15:clr>
            <a:srgbClr val="F26B43"/>
          </p15:clr>
        </p15:guide>
        <p15:guide id="5" orient="horz" pos="3748" userDrawn="1">
          <p15:clr>
            <a:srgbClr val="F26B43"/>
          </p15:clr>
        </p15:guide>
        <p15:guide id="6" pos="3250" userDrawn="1">
          <p15:clr>
            <a:srgbClr val="F26B43"/>
          </p15:clr>
        </p15:guide>
        <p15:guide id="7" pos="4430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ysmigrant.org/resources/downloads/Student-Forms" TargetMode="External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ysmigrant.org/node/566" TargetMode="Externa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2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4.xml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5.xml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6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7.xml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Kids on Desk Looking at Notebook">
            <a:extLst>
              <a:ext uri="{FF2B5EF4-FFF2-40B4-BE49-F238E27FC236}">
                <a16:creationId xmlns:a16="http://schemas.microsoft.com/office/drawing/2014/main" id="{F1EACC03-9DC7-4C77-9BAE-11CBF767B58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F535A0-9A52-40AD-972C-D0F96C9052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NYS-MEP Required Student Data</a:t>
            </a:r>
            <a:endParaRPr lang="ru-RU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81143F-FBEE-4565-886D-08852310C8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Odilia </a:t>
            </a:r>
            <a:r>
              <a:rPr lang="en-US" dirty="0" err="1"/>
              <a:t>Coffta</a:t>
            </a:r>
            <a:endParaRPr lang="en-US" dirty="0"/>
          </a:p>
          <a:p>
            <a:r>
              <a:rPr lang="en-US" dirty="0"/>
              <a:t>ID&amp;R/MIS2000/MSIX</a:t>
            </a:r>
            <a:endParaRPr lang="ru-RU" dirty="0"/>
          </a:p>
        </p:txBody>
      </p:sp>
      <p:pic>
        <p:nvPicPr>
          <p:cNvPr id="6" name="Picture 5" descr="Icon&#10;&#10;Description automatically generated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3334" y="447910"/>
            <a:ext cx="985520" cy="74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7469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96F76D-F99B-0E98-692B-6A7EDC9AF9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7049" y="53975"/>
            <a:ext cx="9547767" cy="1261295"/>
          </a:xfrm>
        </p:spPr>
        <p:txBody>
          <a:bodyPr/>
          <a:lstStyle/>
          <a:p>
            <a:pPr algn="ctr"/>
            <a:r>
              <a:rPr lang="en-US" dirty="0"/>
              <a:t>Things to Consider</a:t>
            </a:r>
            <a:endParaRPr lang="es-CO" dirty="0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FE58025A-9737-434D-AE90-0CC9E7990286}"/>
              </a:ext>
            </a:extLst>
          </p:cNvPr>
          <p:cNvSpPr txBox="1">
            <a:spLocks/>
          </p:cNvSpPr>
          <p:nvPr/>
        </p:nvSpPr>
        <p:spPr>
          <a:xfrm>
            <a:off x="284085" y="1561417"/>
            <a:ext cx="11082291" cy="4421671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Year 2 of 2025-28 Service Delivery Plan (SDP)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The SDP shows the goals we are trying to reach as NYS-MEP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These forms are great for collecting data and guide you with all the changes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All updated forms can be downloaded from our website: </a:t>
            </a:r>
            <a:r>
              <a:rPr lang="en-US" sz="2400" dirty="0">
                <a:hlinkClick r:id="rId2"/>
              </a:rPr>
              <a:t>https://www.nysmigrant.org/resources/downloads/Student-Forms</a:t>
            </a:r>
            <a:r>
              <a:rPr lang="en-US" sz="24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Have a conversation with your Director</a:t>
            </a:r>
          </a:p>
        </p:txBody>
      </p:sp>
    </p:spTree>
    <p:extLst>
      <p:ext uri="{BB962C8B-B14F-4D97-AF65-F5344CB8AC3E}">
        <p14:creationId xmlns:p14="http://schemas.microsoft.com/office/powerpoint/2010/main" val="23824195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6158BA-8D0B-4C52-9952-51D361C7F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t>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3518" y="0"/>
            <a:ext cx="12295518" cy="6759906"/>
          </a:xfrm>
          <a:prstGeom prst="rect">
            <a:avLst/>
          </a:prstGeom>
        </p:spPr>
      </p:pic>
      <p:sp>
        <p:nvSpPr>
          <p:cNvPr id="2" name="Left Arrow 1"/>
          <p:cNvSpPr/>
          <p:nvPr/>
        </p:nvSpPr>
        <p:spPr>
          <a:xfrm>
            <a:off x="9567949" y="3379953"/>
            <a:ext cx="1271847" cy="457200"/>
          </a:xfrm>
          <a:prstGeom prst="leftArrow">
            <a:avLst/>
          </a:prstGeom>
          <a:gradFill>
            <a:gsLst>
              <a:gs pos="0">
                <a:schemeClr val="tx1"/>
              </a:gs>
              <a:gs pos="100000">
                <a:schemeClr val="tx2"/>
              </a:gs>
            </a:gsLst>
            <a:lin ang="3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439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6158BA-8D0B-4C52-9952-51D361C7F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t>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000" y="174171"/>
            <a:ext cx="11888182" cy="6388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544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6158BA-8D0B-4C52-9952-51D361C7F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t>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083" y="191575"/>
            <a:ext cx="10437995" cy="6541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3904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6158BA-8D0B-4C52-9952-51D361C7F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t>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542E05-AA8E-F82A-70FF-E07E13EFF1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264" y="396815"/>
            <a:ext cx="12545968" cy="606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797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7</a:t>
            </a:fld>
            <a:endParaRPr lang="en-US" noProof="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 rot="-360000">
            <a:off x="821968" y="715486"/>
            <a:ext cx="3960711" cy="1061509"/>
          </a:xfrm>
        </p:spPr>
        <p:txBody>
          <a:bodyPr/>
          <a:lstStyle/>
          <a:p>
            <a:r>
              <a:rPr lang="en-US" dirty="0"/>
              <a:t>All Students!</a:t>
            </a:r>
            <a:endParaRPr lang="es-CO" dirty="0"/>
          </a:p>
        </p:txBody>
      </p:sp>
      <p:grpSp>
        <p:nvGrpSpPr>
          <p:cNvPr id="5" name="Group 4"/>
          <p:cNvGrpSpPr/>
          <p:nvPr/>
        </p:nvGrpSpPr>
        <p:grpSpPr>
          <a:xfrm>
            <a:off x="3116912" y="1542552"/>
            <a:ext cx="7647388" cy="5315448"/>
            <a:chOff x="3116912" y="1542552"/>
            <a:chExt cx="7647388" cy="4301582"/>
          </a:xfrm>
          <a:solidFill>
            <a:schemeClr val="accent1">
              <a:lumMod val="75000"/>
            </a:schemeClr>
          </a:solidFill>
        </p:grpSpPr>
        <p:sp>
          <p:nvSpPr>
            <p:cNvPr id="6" name="Freeform 5"/>
            <p:cNvSpPr/>
            <p:nvPr/>
          </p:nvSpPr>
          <p:spPr>
            <a:xfrm>
              <a:off x="3116912" y="1542552"/>
              <a:ext cx="7647388" cy="4301582"/>
            </a:xfrm>
            <a:custGeom>
              <a:avLst/>
              <a:gdLst>
                <a:gd name="connsiteX0" fmla="*/ 0 w 7647388"/>
                <a:gd name="connsiteY0" fmla="*/ 430158 h 4301582"/>
                <a:gd name="connsiteX1" fmla="*/ 430158 w 7647388"/>
                <a:gd name="connsiteY1" fmla="*/ 0 h 4301582"/>
                <a:gd name="connsiteX2" fmla="*/ 7217230 w 7647388"/>
                <a:gd name="connsiteY2" fmla="*/ 0 h 4301582"/>
                <a:gd name="connsiteX3" fmla="*/ 7647388 w 7647388"/>
                <a:gd name="connsiteY3" fmla="*/ 430158 h 4301582"/>
                <a:gd name="connsiteX4" fmla="*/ 7647388 w 7647388"/>
                <a:gd name="connsiteY4" fmla="*/ 3871424 h 4301582"/>
                <a:gd name="connsiteX5" fmla="*/ 7217230 w 7647388"/>
                <a:gd name="connsiteY5" fmla="*/ 4301582 h 4301582"/>
                <a:gd name="connsiteX6" fmla="*/ 430158 w 7647388"/>
                <a:gd name="connsiteY6" fmla="*/ 4301582 h 4301582"/>
                <a:gd name="connsiteX7" fmla="*/ 0 w 7647388"/>
                <a:gd name="connsiteY7" fmla="*/ 3871424 h 4301582"/>
                <a:gd name="connsiteX8" fmla="*/ 0 w 7647388"/>
                <a:gd name="connsiteY8" fmla="*/ 430158 h 4301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47388" h="4301582">
                  <a:moveTo>
                    <a:pt x="0" y="430158"/>
                  </a:moveTo>
                  <a:cubicBezTo>
                    <a:pt x="0" y="192588"/>
                    <a:pt x="192588" y="0"/>
                    <a:pt x="430158" y="0"/>
                  </a:cubicBezTo>
                  <a:lnTo>
                    <a:pt x="7217230" y="0"/>
                  </a:lnTo>
                  <a:cubicBezTo>
                    <a:pt x="7454800" y="0"/>
                    <a:pt x="7647388" y="192588"/>
                    <a:pt x="7647388" y="430158"/>
                  </a:cubicBezTo>
                  <a:lnTo>
                    <a:pt x="7647388" y="3871424"/>
                  </a:lnTo>
                  <a:cubicBezTo>
                    <a:pt x="7647388" y="4108994"/>
                    <a:pt x="7454800" y="4301582"/>
                    <a:pt x="7217230" y="4301582"/>
                  </a:cubicBezTo>
                  <a:lnTo>
                    <a:pt x="430158" y="4301582"/>
                  </a:lnTo>
                  <a:cubicBezTo>
                    <a:pt x="192588" y="4301582"/>
                    <a:pt x="0" y="4108994"/>
                    <a:pt x="0" y="3871424"/>
                  </a:cubicBezTo>
                  <a:lnTo>
                    <a:pt x="0" y="430158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36220" tIns="236220" rIns="236220" bIns="3247328" numCol="1" spcCol="1270" anchor="ctr" anchorCtr="0">
              <a:noAutofit/>
            </a:bodyPr>
            <a:lstStyle/>
            <a:p>
              <a:pPr lvl="0" algn="ctr" defTabSz="2755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6200" kern="1200" dirty="0"/>
            </a:p>
          </p:txBody>
        </p:sp>
        <p:sp>
          <p:nvSpPr>
            <p:cNvPr id="8" name="Freeform 7"/>
            <p:cNvSpPr/>
            <p:nvPr/>
          </p:nvSpPr>
          <p:spPr>
            <a:xfrm>
              <a:off x="3798508" y="2108115"/>
              <a:ext cx="6117910" cy="676649"/>
            </a:xfrm>
            <a:custGeom>
              <a:avLst/>
              <a:gdLst>
                <a:gd name="connsiteX0" fmla="*/ 0 w 6117910"/>
                <a:gd name="connsiteY0" fmla="*/ 59704 h 597040"/>
                <a:gd name="connsiteX1" fmla="*/ 59704 w 6117910"/>
                <a:gd name="connsiteY1" fmla="*/ 0 h 597040"/>
                <a:gd name="connsiteX2" fmla="*/ 6058206 w 6117910"/>
                <a:gd name="connsiteY2" fmla="*/ 0 h 597040"/>
                <a:gd name="connsiteX3" fmla="*/ 6117910 w 6117910"/>
                <a:gd name="connsiteY3" fmla="*/ 59704 h 597040"/>
                <a:gd name="connsiteX4" fmla="*/ 6117910 w 6117910"/>
                <a:gd name="connsiteY4" fmla="*/ 537336 h 597040"/>
                <a:gd name="connsiteX5" fmla="*/ 6058206 w 6117910"/>
                <a:gd name="connsiteY5" fmla="*/ 597040 h 597040"/>
                <a:gd name="connsiteX6" fmla="*/ 59704 w 6117910"/>
                <a:gd name="connsiteY6" fmla="*/ 597040 h 597040"/>
                <a:gd name="connsiteX7" fmla="*/ 0 w 6117910"/>
                <a:gd name="connsiteY7" fmla="*/ 537336 h 597040"/>
                <a:gd name="connsiteX8" fmla="*/ 0 w 6117910"/>
                <a:gd name="connsiteY8" fmla="*/ 59704 h 597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17910" h="597040">
                  <a:moveTo>
                    <a:pt x="0" y="59704"/>
                  </a:moveTo>
                  <a:cubicBezTo>
                    <a:pt x="0" y="26730"/>
                    <a:pt x="26730" y="0"/>
                    <a:pt x="59704" y="0"/>
                  </a:cubicBezTo>
                  <a:lnTo>
                    <a:pt x="6058206" y="0"/>
                  </a:lnTo>
                  <a:cubicBezTo>
                    <a:pt x="6091180" y="0"/>
                    <a:pt x="6117910" y="26730"/>
                    <a:pt x="6117910" y="59704"/>
                  </a:cubicBezTo>
                  <a:lnTo>
                    <a:pt x="6117910" y="537336"/>
                  </a:lnTo>
                  <a:cubicBezTo>
                    <a:pt x="6117910" y="570310"/>
                    <a:pt x="6091180" y="597040"/>
                    <a:pt x="6058206" y="597040"/>
                  </a:cubicBezTo>
                  <a:lnTo>
                    <a:pt x="59704" y="597040"/>
                  </a:lnTo>
                  <a:cubicBezTo>
                    <a:pt x="26730" y="597040"/>
                    <a:pt x="0" y="570310"/>
                    <a:pt x="0" y="537336"/>
                  </a:cubicBezTo>
                  <a:lnTo>
                    <a:pt x="0" y="59704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8127" tIns="47967" rIns="58127" bIns="47967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kern="1200" dirty="0"/>
                <a:t>Needs Assessment Process </a:t>
              </a:r>
            </a:p>
          </p:txBody>
        </p:sp>
        <p:sp>
          <p:nvSpPr>
            <p:cNvPr id="9" name="Freeform 8"/>
            <p:cNvSpPr/>
            <p:nvPr/>
          </p:nvSpPr>
          <p:spPr>
            <a:xfrm>
              <a:off x="3823460" y="4863517"/>
              <a:ext cx="6117910" cy="800637"/>
            </a:xfrm>
            <a:custGeom>
              <a:avLst/>
              <a:gdLst>
                <a:gd name="connsiteX0" fmla="*/ 0 w 6117910"/>
                <a:gd name="connsiteY0" fmla="*/ 80064 h 800637"/>
                <a:gd name="connsiteX1" fmla="*/ 80064 w 6117910"/>
                <a:gd name="connsiteY1" fmla="*/ 0 h 800637"/>
                <a:gd name="connsiteX2" fmla="*/ 6037846 w 6117910"/>
                <a:gd name="connsiteY2" fmla="*/ 0 h 800637"/>
                <a:gd name="connsiteX3" fmla="*/ 6117910 w 6117910"/>
                <a:gd name="connsiteY3" fmla="*/ 80064 h 800637"/>
                <a:gd name="connsiteX4" fmla="*/ 6117910 w 6117910"/>
                <a:gd name="connsiteY4" fmla="*/ 720573 h 800637"/>
                <a:gd name="connsiteX5" fmla="*/ 6037846 w 6117910"/>
                <a:gd name="connsiteY5" fmla="*/ 800637 h 800637"/>
                <a:gd name="connsiteX6" fmla="*/ 80064 w 6117910"/>
                <a:gd name="connsiteY6" fmla="*/ 800637 h 800637"/>
                <a:gd name="connsiteX7" fmla="*/ 0 w 6117910"/>
                <a:gd name="connsiteY7" fmla="*/ 720573 h 800637"/>
                <a:gd name="connsiteX8" fmla="*/ 0 w 6117910"/>
                <a:gd name="connsiteY8" fmla="*/ 80064 h 800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17910" h="800637">
                  <a:moveTo>
                    <a:pt x="0" y="80064"/>
                  </a:moveTo>
                  <a:cubicBezTo>
                    <a:pt x="0" y="35846"/>
                    <a:pt x="35846" y="0"/>
                    <a:pt x="80064" y="0"/>
                  </a:cubicBezTo>
                  <a:lnTo>
                    <a:pt x="6037846" y="0"/>
                  </a:lnTo>
                  <a:cubicBezTo>
                    <a:pt x="6082064" y="0"/>
                    <a:pt x="6117910" y="35846"/>
                    <a:pt x="6117910" y="80064"/>
                  </a:cubicBezTo>
                  <a:lnTo>
                    <a:pt x="6117910" y="720573"/>
                  </a:lnTo>
                  <a:cubicBezTo>
                    <a:pt x="6117910" y="764791"/>
                    <a:pt x="6082064" y="800637"/>
                    <a:pt x="6037846" y="800637"/>
                  </a:cubicBezTo>
                  <a:lnTo>
                    <a:pt x="80064" y="800637"/>
                  </a:lnTo>
                  <a:cubicBezTo>
                    <a:pt x="35846" y="800637"/>
                    <a:pt x="0" y="764791"/>
                    <a:pt x="0" y="720573"/>
                  </a:cubicBezTo>
                  <a:lnTo>
                    <a:pt x="0" y="80064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4090" tIns="53930" rIns="64090" bIns="5393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dirty="0"/>
                <a:t>Advocacy to self-advocacy, Family Engagement, Social and Emotional Learning</a:t>
              </a:r>
              <a:endParaRPr lang="en-US" sz="2400" kern="1200" dirty="0"/>
            </a:p>
          </p:txBody>
        </p:sp>
        <p:sp>
          <p:nvSpPr>
            <p:cNvPr id="10" name="Freeform 9"/>
            <p:cNvSpPr/>
            <p:nvPr/>
          </p:nvSpPr>
          <p:spPr>
            <a:xfrm>
              <a:off x="3789658" y="2883526"/>
              <a:ext cx="6117910" cy="1060396"/>
            </a:xfrm>
            <a:custGeom>
              <a:avLst/>
              <a:gdLst>
                <a:gd name="connsiteX0" fmla="*/ 0 w 6117910"/>
                <a:gd name="connsiteY0" fmla="*/ 53507 h 535069"/>
                <a:gd name="connsiteX1" fmla="*/ 53507 w 6117910"/>
                <a:gd name="connsiteY1" fmla="*/ 0 h 535069"/>
                <a:gd name="connsiteX2" fmla="*/ 6064403 w 6117910"/>
                <a:gd name="connsiteY2" fmla="*/ 0 h 535069"/>
                <a:gd name="connsiteX3" fmla="*/ 6117910 w 6117910"/>
                <a:gd name="connsiteY3" fmla="*/ 53507 h 535069"/>
                <a:gd name="connsiteX4" fmla="*/ 6117910 w 6117910"/>
                <a:gd name="connsiteY4" fmla="*/ 481562 h 535069"/>
                <a:gd name="connsiteX5" fmla="*/ 6064403 w 6117910"/>
                <a:gd name="connsiteY5" fmla="*/ 535069 h 535069"/>
                <a:gd name="connsiteX6" fmla="*/ 53507 w 6117910"/>
                <a:gd name="connsiteY6" fmla="*/ 535069 h 535069"/>
                <a:gd name="connsiteX7" fmla="*/ 0 w 6117910"/>
                <a:gd name="connsiteY7" fmla="*/ 481562 h 535069"/>
                <a:gd name="connsiteX8" fmla="*/ 0 w 6117910"/>
                <a:gd name="connsiteY8" fmla="*/ 53507 h 535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17910" h="535069">
                  <a:moveTo>
                    <a:pt x="0" y="53507"/>
                  </a:moveTo>
                  <a:cubicBezTo>
                    <a:pt x="0" y="23956"/>
                    <a:pt x="23956" y="0"/>
                    <a:pt x="53507" y="0"/>
                  </a:cubicBezTo>
                  <a:lnTo>
                    <a:pt x="6064403" y="0"/>
                  </a:lnTo>
                  <a:cubicBezTo>
                    <a:pt x="6093954" y="0"/>
                    <a:pt x="6117910" y="23956"/>
                    <a:pt x="6117910" y="53507"/>
                  </a:cubicBezTo>
                  <a:lnTo>
                    <a:pt x="6117910" y="481562"/>
                  </a:lnTo>
                  <a:cubicBezTo>
                    <a:pt x="6117910" y="511113"/>
                    <a:pt x="6093954" y="535069"/>
                    <a:pt x="6064403" y="535069"/>
                  </a:cubicBezTo>
                  <a:lnTo>
                    <a:pt x="53507" y="535069"/>
                  </a:lnTo>
                  <a:cubicBezTo>
                    <a:pt x="23956" y="535069"/>
                    <a:pt x="0" y="511113"/>
                    <a:pt x="0" y="481562"/>
                  </a:cubicBezTo>
                  <a:lnTo>
                    <a:pt x="0" y="53507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312" tIns="46152" rIns="56312" bIns="46152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dirty="0"/>
                <a:t>Referrals, support for families and students in response to student needs</a:t>
              </a:r>
              <a:endParaRPr lang="en-US" sz="2400" kern="1200" dirty="0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3798508" y="4018739"/>
              <a:ext cx="6117910" cy="732399"/>
            </a:xfrm>
            <a:custGeom>
              <a:avLst/>
              <a:gdLst>
                <a:gd name="connsiteX0" fmla="*/ 0 w 6117910"/>
                <a:gd name="connsiteY0" fmla="*/ 73240 h 732399"/>
                <a:gd name="connsiteX1" fmla="*/ 73240 w 6117910"/>
                <a:gd name="connsiteY1" fmla="*/ 0 h 732399"/>
                <a:gd name="connsiteX2" fmla="*/ 6044670 w 6117910"/>
                <a:gd name="connsiteY2" fmla="*/ 0 h 732399"/>
                <a:gd name="connsiteX3" fmla="*/ 6117910 w 6117910"/>
                <a:gd name="connsiteY3" fmla="*/ 73240 h 732399"/>
                <a:gd name="connsiteX4" fmla="*/ 6117910 w 6117910"/>
                <a:gd name="connsiteY4" fmla="*/ 659159 h 732399"/>
                <a:gd name="connsiteX5" fmla="*/ 6044670 w 6117910"/>
                <a:gd name="connsiteY5" fmla="*/ 732399 h 732399"/>
                <a:gd name="connsiteX6" fmla="*/ 73240 w 6117910"/>
                <a:gd name="connsiteY6" fmla="*/ 732399 h 732399"/>
                <a:gd name="connsiteX7" fmla="*/ 0 w 6117910"/>
                <a:gd name="connsiteY7" fmla="*/ 659159 h 732399"/>
                <a:gd name="connsiteX8" fmla="*/ 0 w 6117910"/>
                <a:gd name="connsiteY8" fmla="*/ 73240 h 732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17910" h="732399">
                  <a:moveTo>
                    <a:pt x="0" y="73240"/>
                  </a:moveTo>
                  <a:cubicBezTo>
                    <a:pt x="0" y="32791"/>
                    <a:pt x="32791" y="0"/>
                    <a:pt x="73240" y="0"/>
                  </a:cubicBezTo>
                  <a:lnTo>
                    <a:pt x="6044670" y="0"/>
                  </a:lnTo>
                  <a:cubicBezTo>
                    <a:pt x="6085119" y="0"/>
                    <a:pt x="6117910" y="32791"/>
                    <a:pt x="6117910" y="73240"/>
                  </a:cubicBezTo>
                  <a:lnTo>
                    <a:pt x="6117910" y="659159"/>
                  </a:lnTo>
                  <a:cubicBezTo>
                    <a:pt x="6117910" y="699608"/>
                    <a:pt x="6085119" y="732399"/>
                    <a:pt x="6044670" y="732399"/>
                  </a:cubicBezTo>
                  <a:lnTo>
                    <a:pt x="73240" y="732399"/>
                  </a:lnTo>
                  <a:cubicBezTo>
                    <a:pt x="32791" y="732399"/>
                    <a:pt x="0" y="699608"/>
                    <a:pt x="0" y="659159"/>
                  </a:cubicBezTo>
                  <a:lnTo>
                    <a:pt x="0" y="7324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2091" tIns="51931" rIns="62091" bIns="51931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dirty="0"/>
                <a:t>Facilitate student registration to local educational programs/school</a:t>
              </a:r>
              <a:endParaRPr lang="en-US" sz="24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10541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5AB00-1C5C-4EB0-B93F-C03AB7A9B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1929" y="464991"/>
            <a:ext cx="6742558" cy="832104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Needs Assessment Process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6158BA-8D0B-4C52-9952-51D361C7F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t>8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E58025A-9737-434D-AE90-0CC9E7990286}"/>
              </a:ext>
            </a:extLst>
          </p:cNvPr>
          <p:cNvSpPr txBox="1">
            <a:spLocks/>
          </p:cNvSpPr>
          <p:nvPr/>
        </p:nvSpPr>
        <p:spPr>
          <a:xfrm>
            <a:off x="1320800" y="1297095"/>
            <a:ext cx="9566031" cy="5560905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/>
              <a:t>Goes beyond collecting the data to complete this form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200" dirty="0"/>
              <a:t>Includes conversations with:</a:t>
            </a:r>
            <a:endParaRPr lang="es-CO" sz="2200" dirty="0"/>
          </a:p>
          <a:p>
            <a:pPr lvl="1"/>
            <a:r>
              <a:rPr lang="en-US" sz="2200" dirty="0"/>
              <a:t>the student about the student’s interests, what they want to learn, what they want help with, when they are available; and with</a:t>
            </a:r>
            <a:endParaRPr lang="es-CO" sz="2200" dirty="0"/>
          </a:p>
          <a:p>
            <a:pPr lvl="1"/>
            <a:r>
              <a:rPr lang="en-US" sz="2200" dirty="0"/>
              <a:t>other stakeholders, depending on the student’s age and situation, such as parent(s) or guardian(s), classroom teacher, ENL teacher, and/or guidance counselor for their input as to a student’s interests, needs, and schedule.</a:t>
            </a:r>
            <a:endParaRPr lang="es-CO" sz="22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200" dirty="0"/>
              <a:t>Migrant Educators, Data Specialists, and Program Directors work together, using the Academic Service Intensity Rubric (ASIR), to</a:t>
            </a:r>
            <a:endParaRPr lang="es-CO" sz="2200" dirty="0"/>
          </a:p>
          <a:p>
            <a:pPr lvl="1"/>
            <a:r>
              <a:rPr lang="en-US" sz="2200" dirty="0"/>
              <a:t>Identify the Priority for Service (PFS) students, and </a:t>
            </a:r>
            <a:endParaRPr lang="es-CO" sz="2200" dirty="0"/>
          </a:p>
          <a:p>
            <a:pPr lvl="1"/>
            <a:r>
              <a:rPr lang="en-US" sz="2200" dirty="0"/>
              <a:t>Identify each student’s Service Intensity Level</a:t>
            </a:r>
            <a:endParaRPr lang="es-CO" sz="2200" dirty="0"/>
          </a:p>
          <a:p>
            <a:pPr algn="l"/>
            <a:r>
              <a:rPr lang="en-US" sz="2200" dirty="0"/>
              <a:t> </a:t>
            </a:r>
            <a:endParaRPr lang="es-CO" sz="2200" dirty="0"/>
          </a:p>
        </p:txBody>
      </p:sp>
    </p:spTree>
    <p:extLst>
      <p:ext uri="{BB962C8B-B14F-4D97-AF65-F5344CB8AC3E}">
        <p14:creationId xmlns:p14="http://schemas.microsoft.com/office/powerpoint/2010/main" val="31076491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5AB00-1C5C-4EB0-B93F-C03AB7A9B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254" y="464991"/>
            <a:ext cx="3477084" cy="832104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Important!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6158BA-8D0B-4C52-9952-51D361C7F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t>9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E58025A-9737-434D-AE90-0CC9E7990286}"/>
              </a:ext>
            </a:extLst>
          </p:cNvPr>
          <p:cNvSpPr txBox="1">
            <a:spLocks/>
          </p:cNvSpPr>
          <p:nvPr/>
        </p:nvSpPr>
        <p:spPr>
          <a:xfrm>
            <a:off x="1539631" y="1404670"/>
            <a:ext cx="9883545" cy="454115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85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The Needs Assessment should happen within an adequate timeframe from receiving the COE or the beginning of the school year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You should update/review the Needs of the student at least once after doing the initial needs assessment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Completing this needs assessment form </a:t>
            </a:r>
            <a:r>
              <a:rPr lang="en-US" sz="2800" b="1" dirty="0">
                <a:solidFill>
                  <a:schemeClr val="accent1"/>
                </a:solidFill>
              </a:rPr>
              <a:t>is not considered a service,</a:t>
            </a:r>
            <a:r>
              <a:rPr lang="en-US" sz="2800" dirty="0"/>
              <a:t> but the time spent in conversation with students and the other stakeholders during the needs assessment process constitutes the Support Service known as Advocacy and should be recorded.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The information received will generate follow up instructional and/or support services.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b="1" i="1" dirty="0"/>
              <a:t>Note:</a:t>
            </a:r>
            <a:r>
              <a:rPr lang="en-US" sz="2800" dirty="0"/>
              <a:t> If the needs assessment conversation is combined with a different service, such as a Life Skill activity, then that is recorded separately.</a:t>
            </a:r>
            <a:endParaRPr lang="es-CO" sz="2800" dirty="0"/>
          </a:p>
        </p:txBody>
      </p:sp>
    </p:spTree>
    <p:extLst>
      <p:ext uri="{BB962C8B-B14F-4D97-AF65-F5344CB8AC3E}">
        <p14:creationId xmlns:p14="http://schemas.microsoft.com/office/powerpoint/2010/main" val="472796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6158BA-8D0B-4C52-9952-51D361C7F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t>10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E58025A-9737-434D-AE90-0CC9E7990286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2432536" y="181353"/>
            <a:ext cx="78622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Academic Needs</a:t>
            </a:r>
            <a:endParaRPr lang="es-CO" sz="3600" dirty="0"/>
          </a:p>
        </p:txBody>
      </p:sp>
      <p:sp>
        <p:nvSpPr>
          <p:cNvPr id="9" name="Up Arrow 8"/>
          <p:cNvSpPr/>
          <p:nvPr/>
        </p:nvSpPr>
        <p:spPr>
          <a:xfrm>
            <a:off x="9218933" y="3428999"/>
            <a:ext cx="448083" cy="920533"/>
          </a:xfrm>
          <a:prstGeom prst="upArrow">
            <a:avLst/>
          </a:prstGeom>
          <a:gradFill>
            <a:gsLst>
              <a:gs pos="0">
                <a:schemeClr val="tx1"/>
              </a:gs>
              <a:gs pos="100000">
                <a:schemeClr val="tx2"/>
              </a:gs>
            </a:gsLst>
            <a:lin ang="3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1999" t="2732" r="12867" b="58092"/>
          <a:stretch/>
        </p:blipFill>
        <p:spPr>
          <a:xfrm>
            <a:off x="163773" y="1226958"/>
            <a:ext cx="11861871" cy="2034858"/>
          </a:xfrm>
          <a:prstGeom prst="rect">
            <a:avLst/>
          </a:prstGeom>
        </p:spPr>
      </p:pic>
      <p:sp>
        <p:nvSpPr>
          <p:cNvPr id="2" name="Left Arrow 1"/>
          <p:cNvSpPr/>
          <p:nvPr/>
        </p:nvSpPr>
        <p:spPr>
          <a:xfrm>
            <a:off x="7847463" y="1432709"/>
            <a:ext cx="1255594" cy="491319"/>
          </a:xfrm>
          <a:prstGeom prst="leftArrow">
            <a:avLst/>
          </a:prstGeom>
          <a:gradFill>
            <a:gsLst>
              <a:gs pos="0">
                <a:schemeClr val="tx1"/>
              </a:gs>
              <a:gs pos="100000">
                <a:schemeClr val="tx2"/>
              </a:gs>
            </a:gsLst>
            <a:lin ang="3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432536" y="4703146"/>
            <a:ext cx="7822999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Note: if you click on English Learner under “Academic Needs for All Students (PK, OSY, K-12), the system will automatically marked a K-12 student English Learner under “Academic Needs for PFS”</a:t>
            </a:r>
          </a:p>
        </p:txBody>
      </p:sp>
    </p:spTree>
    <p:extLst>
      <p:ext uri="{BB962C8B-B14F-4D97-AF65-F5344CB8AC3E}">
        <p14:creationId xmlns:p14="http://schemas.microsoft.com/office/powerpoint/2010/main" val="347279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6158BA-8D0B-4C52-9952-51D361C7F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t>11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E58025A-9737-434D-AE90-0CC9E7990286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817661" y="594910"/>
            <a:ext cx="7862277" cy="646331"/>
          </a:xfrm>
          <a:prstGeom prst="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1"/>
                </a:solidFill>
              </a:rPr>
              <a:t>Other Needs for ALL Students</a:t>
            </a:r>
            <a:endParaRPr lang="es-CO" sz="3600" b="1" dirty="0">
              <a:solidFill>
                <a:schemeClr val="accent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r="77850"/>
          <a:stretch/>
        </p:blipFill>
        <p:spPr>
          <a:xfrm>
            <a:off x="149618" y="2192866"/>
            <a:ext cx="3397916" cy="27469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8104" y="2348081"/>
            <a:ext cx="5006431" cy="261757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6248" y="2356658"/>
            <a:ext cx="5363655" cy="2583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3815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6158BA-8D0B-4C52-9952-51D361C7F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t>12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E58025A-9737-434D-AE90-0CC9E7990286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1ACE2F-4C33-FEE8-1B25-BB9ED126BD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465" y="241539"/>
            <a:ext cx="10470536" cy="439947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7059" y="3763327"/>
            <a:ext cx="3538885" cy="2968540"/>
          </a:xfrm>
          <a:prstGeom prst="rect">
            <a:avLst/>
          </a:prstGeom>
        </p:spPr>
      </p:pic>
      <p:sp>
        <p:nvSpPr>
          <p:cNvPr id="7" name="Arrow: Left 6">
            <a:extLst>
              <a:ext uri="{FF2B5EF4-FFF2-40B4-BE49-F238E27FC236}">
                <a16:creationId xmlns:a16="http://schemas.microsoft.com/office/drawing/2014/main" id="{F6F8D28E-6669-C1AA-22B7-109303387EEB}"/>
              </a:ext>
            </a:extLst>
          </p:cNvPr>
          <p:cNvSpPr/>
          <p:nvPr/>
        </p:nvSpPr>
        <p:spPr>
          <a:xfrm>
            <a:off x="8954219" y="1052423"/>
            <a:ext cx="741872" cy="448574"/>
          </a:xfrm>
          <a:prstGeom prst="leftArrow">
            <a:avLst/>
          </a:prstGeom>
          <a:gradFill>
            <a:gsLst>
              <a:gs pos="0">
                <a:schemeClr val="tx1"/>
              </a:gs>
              <a:gs pos="100000">
                <a:schemeClr val="tx2"/>
              </a:gs>
            </a:gsLst>
            <a:lin ang="3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2734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268" y="0"/>
            <a:ext cx="10611603" cy="704224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6158BA-8D0B-4C52-9952-51D361C7F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t>13</a:t>
            </a:fld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3111694" y="1900499"/>
            <a:ext cx="1536608" cy="665280"/>
          </a:xfrm>
          <a:prstGeom prst="ellipse">
            <a:avLst/>
          </a:prstGeom>
          <a:noFill/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>
              <a:ln w="57150"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10" name="Oval 9"/>
          <p:cNvSpPr/>
          <p:nvPr/>
        </p:nvSpPr>
        <p:spPr>
          <a:xfrm>
            <a:off x="4746760" y="1703843"/>
            <a:ext cx="1703237" cy="834637"/>
          </a:xfrm>
          <a:prstGeom prst="ellipse">
            <a:avLst/>
          </a:prstGeom>
          <a:noFill/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>
              <a:ln w="57150">
                <a:solidFill>
                  <a:schemeClr val="tx1"/>
                </a:solidFill>
              </a:ln>
              <a:noFill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1627131" y="504333"/>
            <a:ext cx="516836" cy="826936"/>
          </a:xfrm>
          <a:prstGeom prst="downArrow">
            <a:avLst/>
          </a:prstGeom>
          <a:gradFill>
            <a:gsLst>
              <a:gs pos="0">
                <a:schemeClr val="tx1"/>
              </a:gs>
              <a:gs pos="100000">
                <a:schemeClr val="tx2"/>
              </a:gs>
            </a:gsLst>
            <a:lin ang="3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Rectangle 8"/>
          <p:cNvSpPr/>
          <p:nvPr/>
        </p:nvSpPr>
        <p:spPr>
          <a:xfrm>
            <a:off x="3351758" y="770701"/>
            <a:ext cx="1465902" cy="560568"/>
          </a:xfrm>
          <a:prstGeom prst="rect">
            <a:avLst/>
          </a:prstGeom>
          <a:noFill/>
          <a:ln w="762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3799697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0" grpId="0" animBg="1"/>
      <p:bldP spid="5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14</a:t>
            </a:fld>
            <a:endParaRPr lang="en-US" noProof="0" dirty="0"/>
          </a:p>
        </p:txBody>
      </p:sp>
      <p:grpSp>
        <p:nvGrpSpPr>
          <p:cNvPr id="5" name="Group 4"/>
          <p:cNvGrpSpPr/>
          <p:nvPr/>
        </p:nvGrpSpPr>
        <p:grpSpPr>
          <a:xfrm>
            <a:off x="3116912" y="1542552"/>
            <a:ext cx="7647388" cy="5315448"/>
            <a:chOff x="3116912" y="1542552"/>
            <a:chExt cx="7647388" cy="4301582"/>
          </a:xfrm>
          <a:solidFill>
            <a:schemeClr val="accent1">
              <a:lumMod val="75000"/>
            </a:schemeClr>
          </a:solidFill>
        </p:grpSpPr>
        <p:sp>
          <p:nvSpPr>
            <p:cNvPr id="6" name="Freeform 5"/>
            <p:cNvSpPr/>
            <p:nvPr/>
          </p:nvSpPr>
          <p:spPr>
            <a:xfrm>
              <a:off x="3116912" y="1542552"/>
              <a:ext cx="7647388" cy="4301582"/>
            </a:xfrm>
            <a:custGeom>
              <a:avLst/>
              <a:gdLst>
                <a:gd name="connsiteX0" fmla="*/ 0 w 7647388"/>
                <a:gd name="connsiteY0" fmla="*/ 430158 h 4301582"/>
                <a:gd name="connsiteX1" fmla="*/ 430158 w 7647388"/>
                <a:gd name="connsiteY1" fmla="*/ 0 h 4301582"/>
                <a:gd name="connsiteX2" fmla="*/ 7217230 w 7647388"/>
                <a:gd name="connsiteY2" fmla="*/ 0 h 4301582"/>
                <a:gd name="connsiteX3" fmla="*/ 7647388 w 7647388"/>
                <a:gd name="connsiteY3" fmla="*/ 430158 h 4301582"/>
                <a:gd name="connsiteX4" fmla="*/ 7647388 w 7647388"/>
                <a:gd name="connsiteY4" fmla="*/ 3871424 h 4301582"/>
                <a:gd name="connsiteX5" fmla="*/ 7217230 w 7647388"/>
                <a:gd name="connsiteY5" fmla="*/ 4301582 h 4301582"/>
                <a:gd name="connsiteX6" fmla="*/ 430158 w 7647388"/>
                <a:gd name="connsiteY6" fmla="*/ 4301582 h 4301582"/>
                <a:gd name="connsiteX7" fmla="*/ 0 w 7647388"/>
                <a:gd name="connsiteY7" fmla="*/ 3871424 h 4301582"/>
                <a:gd name="connsiteX8" fmla="*/ 0 w 7647388"/>
                <a:gd name="connsiteY8" fmla="*/ 430158 h 4301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47388" h="4301582">
                  <a:moveTo>
                    <a:pt x="0" y="430158"/>
                  </a:moveTo>
                  <a:cubicBezTo>
                    <a:pt x="0" y="192588"/>
                    <a:pt x="192588" y="0"/>
                    <a:pt x="430158" y="0"/>
                  </a:cubicBezTo>
                  <a:lnTo>
                    <a:pt x="7217230" y="0"/>
                  </a:lnTo>
                  <a:cubicBezTo>
                    <a:pt x="7454800" y="0"/>
                    <a:pt x="7647388" y="192588"/>
                    <a:pt x="7647388" y="430158"/>
                  </a:cubicBezTo>
                  <a:lnTo>
                    <a:pt x="7647388" y="3871424"/>
                  </a:lnTo>
                  <a:cubicBezTo>
                    <a:pt x="7647388" y="4108994"/>
                    <a:pt x="7454800" y="4301582"/>
                    <a:pt x="7217230" y="4301582"/>
                  </a:cubicBezTo>
                  <a:lnTo>
                    <a:pt x="430158" y="4301582"/>
                  </a:lnTo>
                  <a:cubicBezTo>
                    <a:pt x="192588" y="4301582"/>
                    <a:pt x="0" y="4108994"/>
                    <a:pt x="0" y="3871424"/>
                  </a:cubicBezTo>
                  <a:lnTo>
                    <a:pt x="0" y="430158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36220" tIns="236220" rIns="236220" bIns="3247328" numCol="1" spcCol="1270" anchor="ctr" anchorCtr="0">
              <a:noAutofit/>
            </a:bodyPr>
            <a:lstStyle/>
            <a:p>
              <a:pPr lvl="0" algn="ctr" defTabSz="2755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6200" kern="1200" dirty="0"/>
            </a:p>
          </p:txBody>
        </p:sp>
        <p:sp>
          <p:nvSpPr>
            <p:cNvPr id="8" name="Freeform 7"/>
            <p:cNvSpPr/>
            <p:nvPr/>
          </p:nvSpPr>
          <p:spPr>
            <a:xfrm>
              <a:off x="3798508" y="2108115"/>
              <a:ext cx="6117910" cy="676649"/>
            </a:xfrm>
            <a:custGeom>
              <a:avLst/>
              <a:gdLst>
                <a:gd name="connsiteX0" fmla="*/ 0 w 6117910"/>
                <a:gd name="connsiteY0" fmla="*/ 59704 h 597040"/>
                <a:gd name="connsiteX1" fmla="*/ 59704 w 6117910"/>
                <a:gd name="connsiteY1" fmla="*/ 0 h 597040"/>
                <a:gd name="connsiteX2" fmla="*/ 6058206 w 6117910"/>
                <a:gd name="connsiteY2" fmla="*/ 0 h 597040"/>
                <a:gd name="connsiteX3" fmla="*/ 6117910 w 6117910"/>
                <a:gd name="connsiteY3" fmla="*/ 59704 h 597040"/>
                <a:gd name="connsiteX4" fmla="*/ 6117910 w 6117910"/>
                <a:gd name="connsiteY4" fmla="*/ 537336 h 597040"/>
                <a:gd name="connsiteX5" fmla="*/ 6058206 w 6117910"/>
                <a:gd name="connsiteY5" fmla="*/ 597040 h 597040"/>
                <a:gd name="connsiteX6" fmla="*/ 59704 w 6117910"/>
                <a:gd name="connsiteY6" fmla="*/ 597040 h 597040"/>
                <a:gd name="connsiteX7" fmla="*/ 0 w 6117910"/>
                <a:gd name="connsiteY7" fmla="*/ 537336 h 597040"/>
                <a:gd name="connsiteX8" fmla="*/ 0 w 6117910"/>
                <a:gd name="connsiteY8" fmla="*/ 59704 h 597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17910" h="597040">
                  <a:moveTo>
                    <a:pt x="0" y="59704"/>
                  </a:moveTo>
                  <a:cubicBezTo>
                    <a:pt x="0" y="26730"/>
                    <a:pt x="26730" y="0"/>
                    <a:pt x="59704" y="0"/>
                  </a:cubicBezTo>
                  <a:lnTo>
                    <a:pt x="6058206" y="0"/>
                  </a:lnTo>
                  <a:cubicBezTo>
                    <a:pt x="6091180" y="0"/>
                    <a:pt x="6117910" y="26730"/>
                    <a:pt x="6117910" y="59704"/>
                  </a:cubicBezTo>
                  <a:lnTo>
                    <a:pt x="6117910" y="537336"/>
                  </a:lnTo>
                  <a:cubicBezTo>
                    <a:pt x="6117910" y="570310"/>
                    <a:pt x="6091180" y="597040"/>
                    <a:pt x="6058206" y="597040"/>
                  </a:cubicBezTo>
                  <a:lnTo>
                    <a:pt x="59704" y="597040"/>
                  </a:lnTo>
                  <a:cubicBezTo>
                    <a:pt x="26730" y="597040"/>
                    <a:pt x="0" y="570310"/>
                    <a:pt x="0" y="537336"/>
                  </a:cubicBezTo>
                  <a:lnTo>
                    <a:pt x="0" y="59704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8127" tIns="47967" rIns="58127" bIns="47967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kern="1200" dirty="0"/>
                <a:t>Needs Assessment Process </a:t>
              </a:r>
            </a:p>
          </p:txBody>
        </p:sp>
        <p:sp>
          <p:nvSpPr>
            <p:cNvPr id="9" name="Freeform 8"/>
            <p:cNvSpPr/>
            <p:nvPr/>
          </p:nvSpPr>
          <p:spPr>
            <a:xfrm>
              <a:off x="3823460" y="4863517"/>
              <a:ext cx="6117910" cy="800637"/>
            </a:xfrm>
            <a:custGeom>
              <a:avLst/>
              <a:gdLst>
                <a:gd name="connsiteX0" fmla="*/ 0 w 6117910"/>
                <a:gd name="connsiteY0" fmla="*/ 80064 h 800637"/>
                <a:gd name="connsiteX1" fmla="*/ 80064 w 6117910"/>
                <a:gd name="connsiteY1" fmla="*/ 0 h 800637"/>
                <a:gd name="connsiteX2" fmla="*/ 6037846 w 6117910"/>
                <a:gd name="connsiteY2" fmla="*/ 0 h 800637"/>
                <a:gd name="connsiteX3" fmla="*/ 6117910 w 6117910"/>
                <a:gd name="connsiteY3" fmla="*/ 80064 h 800637"/>
                <a:gd name="connsiteX4" fmla="*/ 6117910 w 6117910"/>
                <a:gd name="connsiteY4" fmla="*/ 720573 h 800637"/>
                <a:gd name="connsiteX5" fmla="*/ 6037846 w 6117910"/>
                <a:gd name="connsiteY5" fmla="*/ 800637 h 800637"/>
                <a:gd name="connsiteX6" fmla="*/ 80064 w 6117910"/>
                <a:gd name="connsiteY6" fmla="*/ 800637 h 800637"/>
                <a:gd name="connsiteX7" fmla="*/ 0 w 6117910"/>
                <a:gd name="connsiteY7" fmla="*/ 720573 h 800637"/>
                <a:gd name="connsiteX8" fmla="*/ 0 w 6117910"/>
                <a:gd name="connsiteY8" fmla="*/ 80064 h 800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17910" h="800637">
                  <a:moveTo>
                    <a:pt x="0" y="80064"/>
                  </a:moveTo>
                  <a:cubicBezTo>
                    <a:pt x="0" y="35846"/>
                    <a:pt x="35846" y="0"/>
                    <a:pt x="80064" y="0"/>
                  </a:cubicBezTo>
                  <a:lnTo>
                    <a:pt x="6037846" y="0"/>
                  </a:lnTo>
                  <a:cubicBezTo>
                    <a:pt x="6082064" y="0"/>
                    <a:pt x="6117910" y="35846"/>
                    <a:pt x="6117910" y="80064"/>
                  </a:cubicBezTo>
                  <a:lnTo>
                    <a:pt x="6117910" y="720573"/>
                  </a:lnTo>
                  <a:cubicBezTo>
                    <a:pt x="6117910" y="764791"/>
                    <a:pt x="6082064" y="800637"/>
                    <a:pt x="6037846" y="800637"/>
                  </a:cubicBezTo>
                  <a:lnTo>
                    <a:pt x="80064" y="800637"/>
                  </a:lnTo>
                  <a:cubicBezTo>
                    <a:pt x="35846" y="800637"/>
                    <a:pt x="0" y="764791"/>
                    <a:pt x="0" y="720573"/>
                  </a:cubicBezTo>
                  <a:lnTo>
                    <a:pt x="0" y="80064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4090" tIns="53930" rIns="64090" bIns="5393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dirty="0"/>
                <a:t>Advocacy to self-advocacy, Family Engagement, Social and Emotional Learning</a:t>
              </a:r>
              <a:endParaRPr lang="en-US" sz="2400" kern="1200" dirty="0"/>
            </a:p>
          </p:txBody>
        </p:sp>
        <p:sp>
          <p:nvSpPr>
            <p:cNvPr id="10" name="Freeform 9"/>
            <p:cNvSpPr/>
            <p:nvPr/>
          </p:nvSpPr>
          <p:spPr>
            <a:xfrm>
              <a:off x="3789658" y="2883526"/>
              <a:ext cx="6117910" cy="1060396"/>
            </a:xfrm>
            <a:custGeom>
              <a:avLst/>
              <a:gdLst>
                <a:gd name="connsiteX0" fmla="*/ 0 w 6117910"/>
                <a:gd name="connsiteY0" fmla="*/ 53507 h 535069"/>
                <a:gd name="connsiteX1" fmla="*/ 53507 w 6117910"/>
                <a:gd name="connsiteY1" fmla="*/ 0 h 535069"/>
                <a:gd name="connsiteX2" fmla="*/ 6064403 w 6117910"/>
                <a:gd name="connsiteY2" fmla="*/ 0 h 535069"/>
                <a:gd name="connsiteX3" fmla="*/ 6117910 w 6117910"/>
                <a:gd name="connsiteY3" fmla="*/ 53507 h 535069"/>
                <a:gd name="connsiteX4" fmla="*/ 6117910 w 6117910"/>
                <a:gd name="connsiteY4" fmla="*/ 481562 h 535069"/>
                <a:gd name="connsiteX5" fmla="*/ 6064403 w 6117910"/>
                <a:gd name="connsiteY5" fmla="*/ 535069 h 535069"/>
                <a:gd name="connsiteX6" fmla="*/ 53507 w 6117910"/>
                <a:gd name="connsiteY6" fmla="*/ 535069 h 535069"/>
                <a:gd name="connsiteX7" fmla="*/ 0 w 6117910"/>
                <a:gd name="connsiteY7" fmla="*/ 481562 h 535069"/>
                <a:gd name="connsiteX8" fmla="*/ 0 w 6117910"/>
                <a:gd name="connsiteY8" fmla="*/ 53507 h 535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17910" h="535069">
                  <a:moveTo>
                    <a:pt x="0" y="53507"/>
                  </a:moveTo>
                  <a:cubicBezTo>
                    <a:pt x="0" y="23956"/>
                    <a:pt x="23956" y="0"/>
                    <a:pt x="53507" y="0"/>
                  </a:cubicBezTo>
                  <a:lnTo>
                    <a:pt x="6064403" y="0"/>
                  </a:lnTo>
                  <a:cubicBezTo>
                    <a:pt x="6093954" y="0"/>
                    <a:pt x="6117910" y="23956"/>
                    <a:pt x="6117910" y="53507"/>
                  </a:cubicBezTo>
                  <a:lnTo>
                    <a:pt x="6117910" y="481562"/>
                  </a:lnTo>
                  <a:cubicBezTo>
                    <a:pt x="6117910" y="511113"/>
                    <a:pt x="6093954" y="535069"/>
                    <a:pt x="6064403" y="535069"/>
                  </a:cubicBezTo>
                  <a:lnTo>
                    <a:pt x="53507" y="535069"/>
                  </a:lnTo>
                  <a:cubicBezTo>
                    <a:pt x="23956" y="535069"/>
                    <a:pt x="0" y="511113"/>
                    <a:pt x="0" y="481562"/>
                  </a:cubicBezTo>
                  <a:lnTo>
                    <a:pt x="0" y="53507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312" tIns="46152" rIns="56312" bIns="46152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dirty="0"/>
                <a:t>Referrals, support for families and students in response to student needs</a:t>
              </a:r>
              <a:endParaRPr lang="en-US" sz="2400" kern="1200" dirty="0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3798508" y="4018739"/>
              <a:ext cx="6117910" cy="732399"/>
            </a:xfrm>
            <a:custGeom>
              <a:avLst/>
              <a:gdLst>
                <a:gd name="connsiteX0" fmla="*/ 0 w 6117910"/>
                <a:gd name="connsiteY0" fmla="*/ 73240 h 732399"/>
                <a:gd name="connsiteX1" fmla="*/ 73240 w 6117910"/>
                <a:gd name="connsiteY1" fmla="*/ 0 h 732399"/>
                <a:gd name="connsiteX2" fmla="*/ 6044670 w 6117910"/>
                <a:gd name="connsiteY2" fmla="*/ 0 h 732399"/>
                <a:gd name="connsiteX3" fmla="*/ 6117910 w 6117910"/>
                <a:gd name="connsiteY3" fmla="*/ 73240 h 732399"/>
                <a:gd name="connsiteX4" fmla="*/ 6117910 w 6117910"/>
                <a:gd name="connsiteY4" fmla="*/ 659159 h 732399"/>
                <a:gd name="connsiteX5" fmla="*/ 6044670 w 6117910"/>
                <a:gd name="connsiteY5" fmla="*/ 732399 h 732399"/>
                <a:gd name="connsiteX6" fmla="*/ 73240 w 6117910"/>
                <a:gd name="connsiteY6" fmla="*/ 732399 h 732399"/>
                <a:gd name="connsiteX7" fmla="*/ 0 w 6117910"/>
                <a:gd name="connsiteY7" fmla="*/ 659159 h 732399"/>
                <a:gd name="connsiteX8" fmla="*/ 0 w 6117910"/>
                <a:gd name="connsiteY8" fmla="*/ 73240 h 732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17910" h="732399">
                  <a:moveTo>
                    <a:pt x="0" y="73240"/>
                  </a:moveTo>
                  <a:cubicBezTo>
                    <a:pt x="0" y="32791"/>
                    <a:pt x="32791" y="0"/>
                    <a:pt x="73240" y="0"/>
                  </a:cubicBezTo>
                  <a:lnTo>
                    <a:pt x="6044670" y="0"/>
                  </a:lnTo>
                  <a:cubicBezTo>
                    <a:pt x="6085119" y="0"/>
                    <a:pt x="6117910" y="32791"/>
                    <a:pt x="6117910" y="73240"/>
                  </a:cubicBezTo>
                  <a:lnTo>
                    <a:pt x="6117910" y="659159"/>
                  </a:lnTo>
                  <a:cubicBezTo>
                    <a:pt x="6117910" y="699608"/>
                    <a:pt x="6085119" y="732399"/>
                    <a:pt x="6044670" y="732399"/>
                  </a:cubicBezTo>
                  <a:lnTo>
                    <a:pt x="73240" y="732399"/>
                  </a:lnTo>
                  <a:cubicBezTo>
                    <a:pt x="32791" y="732399"/>
                    <a:pt x="0" y="699608"/>
                    <a:pt x="0" y="659159"/>
                  </a:cubicBezTo>
                  <a:lnTo>
                    <a:pt x="0" y="7324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2091" tIns="51931" rIns="62091" bIns="51931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dirty="0"/>
                <a:t>Facilitate student registration to local educational programs/school</a:t>
              </a:r>
              <a:endParaRPr lang="en-US" sz="2400" kern="1200" dirty="0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018903" y="548640"/>
            <a:ext cx="10363200" cy="15696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Let’s tailor this for K-8 students. </a:t>
            </a:r>
          </a:p>
          <a:p>
            <a:pPr algn="ctr"/>
            <a:r>
              <a:rPr lang="en-US" sz="3200" dirty="0">
                <a:solidFill>
                  <a:schemeClr val="accent1"/>
                </a:solidFill>
              </a:rPr>
              <a:t>What type of referrals you typically give for this grade group? What about family engagement? </a:t>
            </a:r>
          </a:p>
        </p:txBody>
      </p:sp>
    </p:spTree>
    <p:extLst>
      <p:ext uri="{BB962C8B-B14F-4D97-AF65-F5344CB8AC3E}">
        <p14:creationId xmlns:p14="http://schemas.microsoft.com/office/powerpoint/2010/main" val="39528068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15</a:t>
            </a:fld>
            <a:endParaRPr lang="en-US" noProof="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 rot="-360000">
            <a:off x="821968" y="715486"/>
            <a:ext cx="3960711" cy="1061509"/>
          </a:xfrm>
        </p:spPr>
        <p:txBody>
          <a:bodyPr/>
          <a:lstStyle/>
          <a:p>
            <a:r>
              <a:rPr lang="en-US" dirty="0"/>
              <a:t>Grades K-8</a:t>
            </a:r>
            <a:endParaRPr lang="es-CO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3209543630"/>
              </p:ext>
            </p:extLst>
          </p:nvPr>
        </p:nvGraphicFramePr>
        <p:xfrm>
          <a:off x="3116912" y="1542552"/>
          <a:ext cx="7647388" cy="43015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119004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16</a:t>
            </a:fld>
            <a:endParaRPr lang="en-US" noProof="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IMPORTANT!</a:t>
            </a:r>
            <a:endParaRPr lang="es-CO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2401295" y="2326282"/>
            <a:ext cx="8762448" cy="345431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2"/>
                </a:solidFill>
              </a:rPr>
              <a:t>Required:</a:t>
            </a:r>
            <a:r>
              <a:rPr lang="en-US" sz="3200" dirty="0">
                <a:solidFill>
                  <a:schemeClr val="accent1"/>
                </a:solidFill>
              </a:rPr>
              <a:t> Grade 3-8 students that are </a:t>
            </a:r>
            <a:r>
              <a:rPr lang="en-US" sz="3200" u="sng" dirty="0">
                <a:solidFill>
                  <a:schemeClr val="tx2"/>
                </a:solidFill>
              </a:rPr>
              <a:t>Level 3</a:t>
            </a:r>
            <a:r>
              <a:rPr lang="en-US" sz="3200" dirty="0">
                <a:solidFill>
                  <a:schemeClr val="accent1"/>
                </a:solidFill>
              </a:rPr>
              <a:t> will be pretested in EasyCBM Passage Reading Fluency (PRF)  and/or EasyCBM Proficient Math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1"/>
                </a:solidFill>
              </a:rPr>
              <a:t>Not specific number of hours but please check with your Director!!</a:t>
            </a:r>
            <a:endParaRPr lang="es-CO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2188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17</a:t>
            </a:fld>
            <a:endParaRPr lang="en-US" noProof="0" dirty="0"/>
          </a:p>
        </p:txBody>
      </p:sp>
      <p:grpSp>
        <p:nvGrpSpPr>
          <p:cNvPr id="5" name="Group 4"/>
          <p:cNvGrpSpPr/>
          <p:nvPr/>
        </p:nvGrpSpPr>
        <p:grpSpPr>
          <a:xfrm>
            <a:off x="3116912" y="1542552"/>
            <a:ext cx="7647388" cy="5315448"/>
            <a:chOff x="3116912" y="1542552"/>
            <a:chExt cx="7647388" cy="4301582"/>
          </a:xfrm>
          <a:solidFill>
            <a:schemeClr val="accent1">
              <a:lumMod val="75000"/>
            </a:schemeClr>
          </a:solidFill>
        </p:grpSpPr>
        <p:sp>
          <p:nvSpPr>
            <p:cNvPr id="6" name="Freeform 5"/>
            <p:cNvSpPr/>
            <p:nvPr/>
          </p:nvSpPr>
          <p:spPr>
            <a:xfrm>
              <a:off x="3116912" y="1542552"/>
              <a:ext cx="7647388" cy="4301582"/>
            </a:xfrm>
            <a:custGeom>
              <a:avLst/>
              <a:gdLst>
                <a:gd name="connsiteX0" fmla="*/ 0 w 7647388"/>
                <a:gd name="connsiteY0" fmla="*/ 430158 h 4301582"/>
                <a:gd name="connsiteX1" fmla="*/ 430158 w 7647388"/>
                <a:gd name="connsiteY1" fmla="*/ 0 h 4301582"/>
                <a:gd name="connsiteX2" fmla="*/ 7217230 w 7647388"/>
                <a:gd name="connsiteY2" fmla="*/ 0 h 4301582"/>
                <a:gd name="connsiteX3" fmla="*/ 7647388 w 7647388"/>
                <a:gd name="connsiteY3" fmla="*/ 430158 h 4301582"/>
                <a:gd name="connsiteX4" fmla="*/ 7647388 w 7647388"/>
                <a:gd name="connsiteY4" fmla="*/ 3871424 h 4301582"/>
                <a:gd name="connsiteX5" fmla="*/ 7217230 w 7647388"/>
                <a:gd name="connsiteY5" fmla="*/ 4301582 h 4301582"/>
                <a:gd name="connsiteX6" fmla="*/ 430158 w 7647388"/>
                <a:gd name="connsiteY6" fmla="*/ 4301582 h 4301582"/>
                <a:gd name="connsiteX7" fmla="*/ 0 w 7647388"/>
                <a:gd name="connsiteY7" fmla="*/ 3871424 h 4301582"/>
                <a:gd name="connsiteX8" fmla="*/ 0 w 7647388"/>
                <a:gd name="connsiteY8" fmla="*/ 430158 h 4301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47388" h="4301582">
                  <a:moveTo>
                    <a:pt x="0" y="430158"/>
                  </a:moveTo>
                  <a:cubicBezTo>
                    <a:pt x="0" y="192588"/>
                    <a:pt x="192588" y="0"/>
                    <a:pt x="430158" y="0"/>
                  </a:cubicBezTo>
                  <a:lnTo>
                    <a:pt x="7217230" y="0"/>
                  </a:lnTo>
                  <a:cubicBezTo>
                    <a:pt x="7454800" y="0"/>
                    <a:pt x="7647388" y="192588"/>
                    <a:pt x="7647388" y="430158"/>
                  </a:cubicBezTo>
                  <a:lnTo>
                    <a:pt x="7647388" y="3871424"/>
                  </a:lnTo>
                  <a:cubicBezTo>
                    <a:pt x="7647388" y="4108994"/>
                    <a:pt x="7454800" y="4301582"/>
                    <a:pt x="7217230" y="4301582"/>
                  </a:cubicBezTo>
                  <a:lnTo>
                    <a:pt x="430158" y="4301582"/>
                  </a:lnTo>
                  <a:cubicBezTo>
                    <a:pt x="192588" y="4301582"/>
                    <a:pt x="0" y="4108994"/>
                    <a:pt x="0" y="3871424"/>
                  </a:cubicBezTo>
                  <a:lnTo>
                    <a:pt x="0" y="430158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36220" tIns="236220" rIns="236220" bIns="3247328" numCol="1" spcCol="1270" anchor="ctr" anchorCtr="0">
              <a:noAutofit/>
            </a:bodyPr>
            <a:lstStyle/>
            <a:p>
              <a:pPr lvl="0" algn="ctr" defTabSz="2755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6200" kern="1200" dirty="0"/>
            </a:p>
          </p:txBody>
        </p:sp>
        <p:sp>
          <p:nvSpPr>
            <p:cNvPr id="8" name="Freeform 7"/>
            <p:cNvSpPr/>
            <p:nvPr/>
          </p:nvSpPr>
          <p:spPr>
            <a:xfrm>
              <a:off x="3798508" y="2108115"/>
              <a:ext cx="6117910" cy="676649"/>
            </a:xfrm>
            <a:custGeom>
              <a:avLst/>
              <a:gdLst>
                <a:gd name="connsiteX0" fmla="*/ 0 w 6117910"/>
                <a:gd name="connsiteY0" fmla="*/ 59704 h 597040"/>
                <a:gd name="connsiteX1" fmla="*/ 59704 w 6117910"/>
                <a:gd name="connsiteY1" fmla="*/ 0 h 597040"/>
                <a:gd name="connsiteX2" fmla="*/ 6058206 w 6117910"/>
                <a:gd name="connsiteY2" fmla="*/ 0 h 597040"/>
                <a:gd name="connsiteX3" fmla="*/ 6117910 w 6117910"/>
                <a:gd name="connsiteY3" fmla="*/ 59704 h 597040"/>
                <a:gd name="connsiteX4" fmla="*/ 6117910 w 6117910"/>
                <a:gd name="connsiteY4" fmla="*/ 537336 h 597040"/>
                <a:gd name="connsiteX5" fmla="*/ 6058206 w 6117910"/>
                <a:gd name="connsiteY5" fmla="*/ 597040 h 597040"/>
                <a:gd name="connsiteX6" fmla="*/ 59704 w 6117910"/>
                <a:gd name="connsiteY6" fmla="*/ 597040 h 597040"/>
                <a:gd name="connsiteX7" fmla="*/ 0 w 6117910"/>
                <a:gd name="connsiteY7" fmla="*/ 537336 h 597040"/>
                <a:gd name="connsiteX8" fmla="*/ 0 w 6117910"/>
                <a:gd name="connsiteY8" fmla="*/ 59704 h 597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17910" h="597040">
                  <a:moveTo>
                    <a:pt x="0" y="59704"/>
                  </a:moveTo>
                  <a:cubicBezTo>
                    <a:pt x="0" y="26730"/>
                    <a:pt x="26730" y="0"/>
                    <a:pt x="59704" y="0"/>
                  </a:cubicBezTo>
                  <a:lnTo>
                    <a:pt x="6058206" y="0"/>
                  </a:lnTo>
                  <a:cubicBezTo>
                    <a:pt x="6091180" y="0"/>
                    <a:pt x="6117910" y="26730"/>
                    <a:pt x="6117910" y="59704"/>
                  </a:cubicBezTo>
                  <a:lnTo>
                    <a:pt x="6117910" y="537336"/>
                  </a:lnTo>
                  <a:cubicBezTo>
                    <a:pt x="6117910" y="570310"/>
                    <a:pt x="6091180" y="597040"/>
                    <a:pt x="6058206" y="597040"/>
                  </a:cubicBezTo>
                  <a:lnTo>
                    <a:pt x="59704" y="597040"/>
                  </a:lnTo>
                  <a:cubicBezTo>
                    <a:pt x="26730" y="597040"/>
                    <a:pt x="0" y="570310"/>
                    <a:pt x="0" y="537336"/>
                  </a:cubicBezTo>
                  <a:lnTo>
                    <a:pt x="0" y="59704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8127" tIns="47967" rIns="58127" bIns="47967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kern="1200" dirty="0"/>
                <a:t>Needs Assessment Process </a:t>
              </a:r>
            </a:p>
          </p:txBody>
        </p:sp>
        <p:sp>
          <p:nvSpPr>
            <p:cNvPr id="9" name="Freeform 8"/>
            <p:cNvSpPr/>
            <p:nvPr/>
          </p:nvSpPr>
          <p:spPr>
            <a:xfrm>
              <a:off x="3823460" y="4863517"/>
              <a:ext cx="6117910" cy="800637"/>
            </a:xfrm>
            <a:custGeom>
              <a:avLst/>
              <a:gdLst>
                <a:gd name="connsiteX0" fmla="*/ 0 w 6117910"/>
                <a:gd name="connsiteY0" fmla="*/ 80064 h 800637"/>
                <a:gd name="connsiteX1" fmla="*/ 80064 w 6117910"/>
                <a:gd name="connsiteY1" fmla="*/ 0 h 800637"/>
                <a:gd name="connsiteX2" fmla="*/ 6037846 w 6117910"/>
                <a:gd name="connsiteY2" fmla="*/ 0 h 800637"/>
                <a:gd name="connsiteX3" fmla="*/ 6117910 w 6117910"/>
                <a:gd name="connsiteY3" fmla="*/ 80064 h 800637"/>
                <a:gd name="connsiteX4" fmla="*/ 6117910 w 6117910"/>
                <a:gd name="connsiteY4" fmla="*/ 720573 h 800637"/>
                <a:gd name="connsiteX5" fmla="*/ 6037846 w 6117910"/>
                <a:gd name="connsiteY5" fmla="*/ 800637 h 800637"/>
                <a:gd name="connsiteX6" fmla="*/ 80064 w 6117910"/>
                <a:gd name="connsiteY6" fmla="*/ 800637 h 800637"/>
                <a:gd name="connsiteX7" fmla="*/ 0 w 6117910"/>
                <a:gd name="connsiteY7" fmla="*/ 720573 h 800637"/>
                <a:gd name="connsiteX8" fmla="*/ 0 w 6117910"/>
                <a:gd name="connsiteY8" fmla="*/ 80064 h 800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17910" h="800637">
                  <a:moveTo>
                    <a:pt x="0" y="80064"/>
                  </a:moveTo>
                  <a:cubicBezTo>
                    <a:pt x="0" y="35846"/>
                    <a:pt x="35846" y="0"/>
                    <a:pt x="80064" y="0"/>
                  </a:cubicBezTo>
                  <a:lnTo>
                    <a:pt x="6037846" y="0"/>
                  </a:lnTo>
                  <a:cubicBezTo>
                    <a:pt x="6082064" y="0"/>
                    <a:pt x="6117910" y="35846"/>
                    <a:pt x="6117910" y="80064"/>
                  </a:cubicBezTo>
                  <a:lnTo>
                    <a:pt x="6117910" y="720573"/>
                  </a:lnTo>
                  <a:cubicBezTo>
                    <a:pt x="6117910" y="764791"/>
                    <a:pt x="6082064" y="800637"/>
                    <a:pt x="6037846" y="800637"/>
                  </a:cubicBezTo>
                  <a:lnTo>
                    <a:pt x="80064" y="800637"/>
                  </a:lnTo>
                  <a:cubicBezTo>
                    <a:pt x="35846" y="800637"/>
                    <a:pt x="0" y="764791"/>
                    <a:pt x="0" y="720573"/>
                  </a:cubicBezTo>
                  <a:lnTo>
                    <a:pt x="0" y="80064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4090" tIns="53930" rIns="64090" bIns="5393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dirty="0"/>
                <a:t>Advocacy to self-advocacy, Family Engagement, Social and Emotional Learning</a:t>
              </a:r>
              <a:endParaRPr lang="en-US" sz="2400" kern="1200" dirty="0"/>
            </a:p>
          </p:txBody>
        </p:sp>
        <p:sp>
          <p:nvSpPr>
            <p:cNvPr id="10" name="Freeform 9"/>
            <p:cNvSpPr/>
            <p:nvPr/>
          </p:nvSpPr>
          <p:spPr>
            <a:xfrm>
              <a:off x="3789658" y="2883526"/>
              <a:ext cx="6117910" cy="1060396"/>
            </a:xfrm>
            <a:custGeom>
              <a:avLst/>
              <a:gdLst>
                <a:gd name="connsiteX0" fmla="*/ 0 w 6117910"/>
                <a:gd name="connsiteY0" fmla="*/ 53507 h 535069"/>
                <a:gd name="connsiteX1" fmla="*/ 53507 w 6117910"/>
                <a:gd name="connsiteY1" fmla="*/ 0 h 535069"/>
                <a:gd name="connsiteX2" fmla="*/ 6064403 w 6117910"/>
                <a:gd name="connsiteY2" fmla="*/ 0 h 535069"/>
                <a:gd name="connsiteX3" fmla="*/ 6117910 w 6117910"/>
                <a:gd name="connsiteY3" fmla="*/ 53507 h 535069"/>
                <a:gd name="connsiteX4" fmla="*/ 6117910 w 6117910"/>
                <a:gd name="connsiteY4" fmla="*/ 481562 h 535069"/>
                <a:gd name="connsiteX5" fmla="*/ 6064403 w 6117910"/>
                <a:gd name="connsiteY5" fmla="*/ 535069 h 535069"/>
                <a:gd name="connsiteX6" fmla="*/ 53507 w 6117910"/>
                <a:gd name="connsiteY6" fmla="*/ 535069 h 535069"/>
                <a:gd name="connsiteX7" fmla="*/ 0 w 6117910"/>
                <a:gd name="connsiteY7" fmla="*/ 481562 h 535069"/>
                <a:gd name="connsiteX8" fmla="*/ 0 w 6117910"/>
                <a:gd name="connsiteY8" fmla="*/ 53507 h 535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17910" h="535069">
                  <a:moveTo>
                    <a:pt x="0" y="53507"/>
                  </a:moveTo>
                  <a:cubicBezTo>
                    <a:pt x="0" y="23956"/>
                    <a:pt x="23956" y="0"/>
                    <a:pt x="53507" y="0"/>
                  </a:cubicBezTo>
                  <a:lnTo>
                    <a:pt x="6064403" y="0"/>
                  </a:lnTo>
                  <a:cubicBezTo>
                    <a:pt x="6093954" y="0"/>
                    <a:pt x="6117910" y="23956"/>
                    <a:pt x="6117910" y="53507"/>
                  </a:cubicBezTo>
                  <a:lnTo>
                    <a:pt x="6117910" y="481562"/>
                  </a:lnTo>
                  <a:cubicBezTo>
                    <a:pt x="6117910" y="511113"/>
                    <a:pt x="6093954" y="535069"/>
                    <a:pt x="6064403" y="535069"/>
                  </a:cubicBezTo>
                  <a:lnTo>
                    <a:pt x="53507" y="535069"/>
                  </a:lnTo>
                  <a:cubicBezTo>
                    <a:pt x="23956" y="535069"/>
                    <a:pt x="0" y="511113"/>
                    <a:pt x="0" y="481562"/>
                  </a:cubicBezTo>
                  <a:lnTo>
                    <a:pt x="0" y="53507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312" tIns="46152" rIns="56312" bIns="46152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dirty="0"/>
                <a:t>Referrals, support for families and students in response to student needs</a:t>
              </a:r>
              <a:endParaRPr lang="en-US" sz="2400" kern="1200" dirty="0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3798508" y="4018739"/>
              <a:ext cx="6117910" cy="732399"/>
            </a:xfrm>
            <a:custGeom>
              <a:avLst/>
              <a:gdLst>
                <a:gd name="connsiteX0" fmla="*/ 0 w 6117910"/>
                <a:gd name="connsiteY0" fmla="*/ 73240 h 732399"/>
                <a:gd name="connsiteX1" fmla="*/ 73240 w 6117910"/>
                <a:gd name="connsiteY1" fmla="*/ 0 h 732399"/>
                <a:gd name="connsiteX2" fmla="*/ 6044670 w 6117910"/>
                <a:gd name="connsiteY2" fmla="*/ 0 h 732399"/>
                <a:gd name="connsiteX3" fmla="*/ 6117910 w 6117910"/>
                <a:gd name="connsiteY3" fmla="*/ 73240 h 732399"/>
                <a:gd name="connsiteX4" fmla="*/ 6117910 w 6117910"/>
                <a:gd name="connsiteY4" fmla="*/ 659159 h 732399"/>
                <a:gd name="connsiteX5" fmla="*/ 6044670 w 6117910"/>
                <a:gd name="connsiteY5" fmla="*/ 732399 h 732399"/>
                <a:gd name="connsiteX6" fmla="*/ 73240 w 6117910"/>
                <a:gd name="connsiteY6" fmla="*/ 732399 h 732399"/>
                <a:gd name="connsiteX7" fmla="*/ 0 w 6117910"/>
                <a:gd name="connsiteY7" fmla="*/ 659159 h 732399"/>
                <a:gd name="connsiteX8" fmla="*/ 0 w 6117910"/>
                <a:gd name="connsiteY8" fmla="*/ 73240 h 732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17910" h="732399">
                  <a:moveTo>
                    <a:pt x="0" y="73240"/>
                  </a:moveTo>
                  <a:cubicBezTo>
                    <a:pt x="0" y="32791"/>
                    <a:pt x="32791" y="0"/>
                    <a:pt x="73240" y="0"/>
                  </a:cubicBezTo>
                  <a:lnTo>
                    <a:pt x="6044670" y="0"/>
                  </a:lnTo>
                  <a:cubicBezTo>
                    <a:pt x="6085119" y="0"/>
                    <a:pt x="6117910" y="32791"/>
                    <a:pt x="6117910" y="73240"/>
                  </a:cubicBezTo>
                  <a:lnTo>
                    <a:pt x="6117910" y="659159"/>
                  </a:lnTo>
                  <a:cubicBezTo>
                    <a:pt x="6117910" y="699608"/>
                    <a:pt x="6085119" y="732399"/>
                    <a:pt x="6044670" y="732399"/>
                  </a:cubicBezTo>
                  <a:lnTo>
                    <a:pt x="73240" y="732399"/>
                  </a:lnTo>
                  <a:cubicBezTo>
                    <a:pt x="32791" y="732399"/>
                    <a:pt x="0" y="699608"/>
                    <a:pt x="0" y="659159"/>
                  </a:cubicBezTo>
                  <a:lnTo>
                    <a:pt x="0" y="7324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2091" tIns="51931" rIns="62091" bIns="51931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dirty="0"/>
                <a:t>Facilitate student registration to local educational programs/school</a:t>
              </a:r>
              <a:endParaRPr lang="en-US" sz="2400" kern="1200" dirty="0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30629" y="548640"/>
            <a:ext cx="11869782" cy="15696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Let’s tailor this for 9-12 students. </a:t>
            </a:r>
          </a:p>
          <a:p>
            <a:pPr algn="ctr"/>
            <a:r>
              <a:rPr lang="en-US" sz="3200" dirty="0">
                <a:solidFill>
                  <a:schemeClr val="accent1"/>
                </a:solidFill>
              </a:rPr>
              <a:t>What type of referrals you typically give for this grade group? What about advocacy or teaching them self-advocacy? </a:t>
            </a:r>
          </a:p>
        </p:txBody>
      </p:sp>
    </p:spTree>
    <p:extLst>
      <p:ext uri="{BB962C8B-B14F-4D97-AF65-F5344CB8AC3E}">
        <p14:creationId xmlns:p14="http://schemas.microsoft.com/office/powerpoint/2010/main" val="36229224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18</a:t>
            </a:fld>
            <a:endParaRPr lang="en-US" noProof="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 rot="-360000">
            <a:off x="821968" y="715486"/>
            <a:ext cx="3960711" cy="1061509"/>
          </a:xfrm>
        </p:spPr>
        <p:txBody>
          <a:bodyPr/>
          <a:lstStyle/>
          <a:p>
            <a:r>
              <a:rPr lang="en-US" dirty="0"/>
              <a:t>Grades 9-12</a:t>
            </a:r>
            <a:endParaRPr lang="es-CO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4207049666"/>
              </p:ext>
            </p:extLst>
          </p:nvPr>
        </p:nvGraphicFramePr>
        <p:xfrm>
          <a:off x="3116911" y="1542551"/>
          <a:ext cx="8329713" cy="49663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3188473" y="2996917"/>
            <a:ext cx="8042022" cy="1949155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086753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19</a:t>
            </a:fld>
            <a:endParaRPr lang="en-US" noProof="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 rot="-360000">
            <a:off x="357318" y="739837"/>
            <a:ext cx="4426637" cy="1061509"/>
          </a:xfrm>
        </p:spPr>
        <p:txBody>
          <a:bodyPr>
            <a:normAutofit fontScale="90000"/>
          </a:bodyPr>
          <a:lstStyle/>
          <a:p>
            <a:r>
              <a:rPr lang="en-US" dirty="0"/>
              <a:t>Dropout Students</a:t>
            </a:r>
            <a:endParaRPr lang="es-CO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927687270"/>
              </p:ext>
            </p:extLst>
          </p:nvPr>
        </p:nvGraphicFramePr>
        <p:xfrm>
          <a:off x="3116912" y="1542552"/>
          <a:ext cx="7647388" cy="3951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Rectangle 1"/>
          <p:cNvSpPr/>
          <p:nvPr/>
        </p:nvSpPr>
        <p:spPr>
          <a:xfrm>
            <a:off x="3025833" y="2668385"/>
            <a:ext cx="7847214" cy="1812175"/>
          </a:xfrm>
          <a:prstGeom prst="rect">
            <a:avLst/>
          </a:prstGeom>
          <a:noFill/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161951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20</a:t>
            </a:fld>
            <a:endParaRPr lang="en-US" noProof="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 rot="-360000">
            <a:off x="821968" y="715486"/>
            <a:ext cx="3960711" cy="1061509"/>
          </a:xfrm>
        </p:spPr>
        <p:txBody>
          <a:bodyPr/>
          <a:lstStyle/>
          <a:p>
            <a:r>
              <a:rPr lang="en-US" dirty="0"/>
              <a:t>OS and D+</a:t>
            </a:r>
            <a:endParaRPr lang="es-CO" dirty="0"/>
          </a:p>
        </p:txBody>
      </p:sp>
      <p:grpSp>
        <p:nvGrpSpPr>
          <p:cNvPr id="2" name="Group 1"/>
          <p:cNvGrpSpPr/>
          <p:nvPr/>
        </p:nvGrpSpPr>
        <p:grpSpPr>
          <a:xfrm>
            <a:off x="1884459" y="1628106"/>
            <a:ext cx="8984088" cy="5229894"/>
            <a:chOff x="1884459" y="1628106"/>
            <a:chExt cx="8984088" cy="5229894"/>
          </a:xfrm>
        </p:grpSpPr>
        <p:sp>
          <p:nvSpPr>
            <p:cNvPr id="5" name="Freeform 4"/>
            <p:cNvSpPr/>
            <p:nvPr/>
          </p:nvSpPr>
          <p:spPr>
            <a:xfrm>
              <a:off x="1884459" y="1628106"/>
              <a:ext cx="4327513" cy="5203767"/>
            </a:xfrm>
            <a:custGeom>
              <a:avLst/>
              <a:gdLst>
                <a:gd name="connsiteX0" fmla="*/ 0 w 4327513"/>
                <a:gd name="connsiteY0" fmla="*/ 432751 h 5203767"/>
                <a:gd name="connsiteX1" fmla="*/ 432751 w 4327513"/>
                <a:gd name="connsiteY1" fmla="*/ 0 h 5203767"/>
                <a:gd name="connsiteX2" fmla="*/ 3894762 w 4327513"/>
                <a:gd name="connsiteY2" fmla="*/ 0 h 5203767"/>
                <a:gd name="connsiteX3" fmla="*/ 4327513 w 4327513"/>
                <a:gd name="connsiteY3" fmla="*/ 432751 h 5203767"/>
                <a:gd name="connsiteX4" fmla="*/ 4327513 w 4327513"/>
                <a:gd name="connsiteY4" fmla="*/ 4771016 h 5203767"/>
                <a:gd name="connsiteX5" fmla="*/ 3894762 w 4327513"/>
                <a:gd name="connsiteY5" fmla="*/ 5203767 h 5203767"/>
                <a:gd name="connsiteX6" fmla="*/ 432751 w 4327513"/>
                <a:gd name="connsiteY6" fmla="*/ 5203767 h 5203767"/>
                <a:gd name="connsiteX7" fmla="*/ 0 w 4327513"/>
                <a:gd name="connsiteY7" fmla="*/ 4771016 h 5203767"/>
                <a:gd name="connsiteX8" fmla="*/ 0 w 4327513"/>
                <a:gd name="connsiteY8" fmla="*/ 432751 h 5203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27513" h="5203767">
                  <a:moveTo>
                    <a:pt x="0" y="432751"/>
                  </a:moveTo>
                  <a:cubicBezTo>
                    <a:pt x="0" y="193749"/>
                    <a:pt x="193749" y="0"/>
                    <a:pt x="432751" y="0"/>
                  </a:cubicBezTo>
                  <a:lnTo>
                    <a:pt x="3894762" y="0"/>
                  </a:lnTo>
                  <a:cubicBezTo>
                    <a:pt x="4133764" y="0"/>
                    <a:pt x="4327513" y="193749"/>
                    <a:pt x="4327513" y="432751"/>
                  </a:cubicBezTo>
                  <a:lnTo>
                    <a:pt x="4327513" y="4771016"/>
                  </a:lnTo>
                  <a:cubicBezTo>
                    <a:pt x="4327513" y="5010018"/>
                    <a:pt x="4133764" y="5203767"/>
                    <a:pt x="3894762" y="5203767"/>
                  </a:cubicBezTo>
                  <a:lnTo>
                    <a:pt x="432751" y="5203767"/>
                  </a:lnTo>
                  <a:cubicBezTo>
                    <a:pt x="193749" y="5203767"/>
                    <a:pt x="0" y="5010018"/>
                    <a:pt x="0" y="4771016"/>
                  </a:cubicBezTo>
                  <a:lnTo>
                    <a:pt x="0" y="432751"/>
                  </a:lnTo>
                  <a:close/>
                </a:path>
              </a:pathLst>
            </a:cu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82880" tIns="182880" rIns="182880" bIns="3825517" numCol="1" spcCol="1270" anchor="ctr" anchorCtr="0">
              <a:noAutofit/>
            </a:bodyPr>
            <a:lstStyle/>
            <a:p>
              <a:pPr lvl="0"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kern="1200" dirty="0"/>
                <a:t>Level 2</a:t>
              </a:r>
            </a:p>
          </p:txBody>
        </p:sp>
        <p:sp>
          <p:nvSpPr>
            <p:cNvPr id="8" name="Freeform 7"/>
            <p:cNvSpPr/>
            <p:nvPr/>
          </p:nvSpPr>
          <p:spPr>
            <a:xfrm>
              <a:off x="2321709" y="2898369"/>
              <a:ext cx="3462010" cy="797460"/>
            </a:xfrm>
            <a:custGeom>
              <a:avLst/>
              <a:gdLst>
                <a:gd name="connsiteX0" fmla="*/ 0 w 3462010"/>
                <a:gd name="connsiteY0" fmla="*/ 59229 h 592285"/>
                <a:gd name="connsiteX1" fmla="*/ 59229 w 3462010"/>
                <a:gd name="connsiteY1" fmla="*/ 0 h 592285"/>
                <a:gd name="connsiteX2" fmla="*/ 3402782 w 3462010"/>
                <a:gd name="connsiteY2" fmla="*/ 0 h 592285"/>
                <a:gd name="connsiteX3" fmla="*/ 3462011 w 3462010"/>
                <a:gd name="connsiteY3" fmla="*/ 59229 h 592285"/>
                <a:gd name="connsiteX4" fmla="*/ 3462010 w 3462010"/>
                <a:gd name="connsiteY4" fmla="*/ 533057 h 592285"/>
                <a:gd name="connsiteX5" fmla="*/ 3402781 w 3462010"/>
                <a:gd name="connsiteY5" fmla="*/ 592286 h 592285"/>
                <a:gd name="connsiteX6" fmla="*/ 59229 w 3462010"/>
                <a:gd name="connsiteY6" fmla="*/ 592285 h 592285"/>
                <a:gd name="connsiteX7" fmla="*/ 0 w 3462010"/>
                <a:gd name="connsiteY7" fmla="*/ 533056 h 592285"/>
                <a:gd name="connsiteX8" fmla="*/ 0 w 3462010"/>
                <a:gd name="connsiteY8" fmla="*/ 59229 h 59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62010" h="592285">
                  <a:moveTo>
                    <a:pt x="0" y="59229"/>
                  </a:moveTo>
                  <a:cubicBezTo>
                    <a:pt x="0" y="26518"/>
                    <a:pt x="26518" y="0"/>
                    <a:pt x="59229" y="0"/>
                  </a:cubicBezTo>
                  <a:lnTo>
                    <a:pt x="3402782" y="0"/>
                  </a:lnTo>
                  <a:cubicBezTo>
                    <a:pt x="3435493" y="0"/>
                    <a:pt x="3462011" y="26518"/>
                    <a:pt x="3462011" y="59229"/>
                  </a:cubicBezTo>
                  <a:cubicBezTo>
                    <a:pt x="3462011" y="217172"/>
                    <a:pt x="3462010" y="375114"/>
                    <a:pt x="3462010" y="533057"/>
                  </a:cubicBezTo>
                  <a:cubicBezTo>
                    <a:pt x="3462010" y="565768"/>
                    <a:pt x="3435492" y="592286"/>
                    <a:pt x="3402781" y="592286"/>
                  </a:cubicBezTo>
                  <a:lnTo>
                    <a:pt x="59229" y="592285"/>
                  </a:lnTo>
                  <a:cubicBezTo>
                    <a:pt x="26518" y="592285"/>
                    <a:pt x="0" y="565767"/>
                    <a:pt x="0" y="533056"/>
                  </a:cubicBezTo>
                  <a:lnTo>
                    <a:pt x="0" y="5922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3067" tIns="51637" rIns="63067" bIns="51637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kern="1200" dirty="0"/>
                <a:t>Use OSY Profile to prompt discussion about student needs and interests </a:t>
              </a:r>
            </a:p>
          </p:txBody>
        </p:sp>
        <p:sp>
          <p:nvSpPr>
            <p:cNvPr id="9" name="Freeform 8"/>
            <p:cNvSpPr/>
            <p:nvPr/>
          </p:nvSpPr>
          <p:spPr>
            <a:xfrm>
              <a:off x="2330017" y="3779660"/>
              <a:ext cx="3462010" cy="660563"/>
            </a:xfrm>
            <a:custGeom>
              <a:avLst/>
              <a:gdLst>
                <a:gd name="connsiteX0" fmla="*/ 0 w 3462010"/>
                <a:gd name="connsiteY0" fmla="*/ 66056 h 660563"/>
                <a:gd name="connsiteX1" fmla="*/ 66056 w 3462010"/>
                <a:gd name="connsiteY1" fmla="*/ 0 h 660563"/>
                <a:gd name="connsiteX2" fmla="*/ 3395954 w 3462010"/>
                <a:gd name="connsiteY2" fmla="*/ 0 h 660563"/>
                <a:gd name="connsiteX3" fmla="*/ 3462010 w 3462010"/>
                <a:gd name="connsiteY3" fmla="*/ 66056 h 660563"/>
                <a:gd name="connsiteX4" fmla="*/ 3462010 w 3462010"/>
                <a:gd name="connsiteY4" fmla="*/ 594507 h 660563"/>
                <a:gd name="connsiteX5" fmla="*/ 3395954 w 3462010"/>
                <a:gd name="connsiteY5" fmla="*/ 660563 h 660563"/>
                <a:gd name="connsiteX6" fmla="*/ 66056 w 3462010"/>
                <a:gd name="connsiteY6" fmla="*/ 660563 h 660563"/>
                <a:gd name="connsiteX7" fmla="*/ 0 w 3462010"/>
                <a:gd name="connsiteY7" fmla="*/ 594507 h 660563"/>
                <a:gd name="connsiteX8" fmla="*/ 0 w 3462010"/>
                <a:gd name="connsiteY8" fmla="*/ 66056 h 660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62010" h="660563">
                  <a:moveTo>
                    <a:pt x="0" y="66056"/>
                  </a:moveTo>
                  <a:cubicBezTo>
                    <a:pt x="0" y="29574"/>
                    <a:pt x="29574" y="0"/>
                    <a:pt x="66056" y="0"/>
                  </a:cubicBezTo>
                  <a:lnTo>
                    <a:pt x="3395954" y="0"/>
                  </a:lnTo>
                  <a:cubicBezTo>
                    <a:pt x="3432436" y="0"/>
                    <a:pt x="3462010" y="29574"/>
                    <a:pt x="3462010" y="66056"/>
                  </a:cubicBezTo>
                  <a:lnTo>
                    <a:pt x="3462010" y="594507"/>
                  </a:lnTo>
                  <a:cubicBezTo>
                    <a:pt x="3462010" y="630989"/>
                    <a:pt x="3432436" y="660563"/>
                    <a:pt x="3395954" y="660563"/>
                  </a:cubicBezTo>
                  <a:lnTo>
                    <a:pt x="66056" y="660563"/>
                  </a:lnTo>
                  <a:cubicBezTo>
                    <a:pt x="29574" y="660563"/>
                    <a:pt x="0" y="630989"/>
                    <a:pt x="0" y="594507"/>
                  </a:cubicBezTo>
                  <a:lnTo>
                    <a:pt x="0" y="66056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5067" tIns="53637" rIns="65067" bIns="53637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kern="1200" dirty="0"/>
                <a:t>Personal Learning Plan to capture student’s short term goal</a:t>
              </a:r>
            </a:p>
          </p:txBody>
        </p:sp>
        <p:sp>
          <p:nvSpPr>
            <p:cNvPr id="10" name="Freeform 9"/>
            <p:cNvSpPr/>
            <p:nvPr/>
          </p:nvSpPr>
          <p:spPr>
            <a:xfrm>
              <a:off x="2321709" y="4508146"/>
              <a:ext cx="3462010" cy="541958"/>
            </a:xfrm>
            <a:custGeom>
              <a:avLst/>
              <a:gdLst>
                <a:gd name="connsiteX0" fmla="*/ 0 w 3462010"/>
                <a:gd name="connsiteY0" fmla="*/ 54196 h 541958"/>
                <a:gd name="connsiteX1" fmla="*/ 54196 w 3462010"/>
                <a:gd name="connsiteY1" fmla="*/ 0 h 541958"/>
                <a:gd name="connsiteX2" fmla="*/ 3407814 w 3462010"/>
                <a:gd name="connsiteY2" fmla="*/ 0 h 541958"/>
                <a:gd name="connsiteX3" fmla="*/ 3462010 w 3462010"/>
                <a:gd name="connsiteY3" fmla="*/ 54196 h 541958"/>
                <a:gd name="connsiteX4" fmla="*/ 3462010 w 3462010"/>
                <a:gd name="connsiteY4" fmla="*/ 487762 h 541958"/>
                <a:gd name="connsiteX5" fmla="*/ 3407814 w 3462010"/>
                <a:gd name="connsiteY5" fmla="*/ 541958 h 541958"/>
                <a:gd name="connsiteX6" fmla="*/ 54196 w 3462010"/>
                <a:gd name="connsiteY6" fmla="*/ 541958 h 541958"/>
                <a:gd name="connsiteX7" fmla="*/ 0 w 3462010"/>
                <a:gd name="connsiteY7" fmla="*/ 487762 h 541958"/>
                <a:gd name="connsiteX8" fmla="*/ 0 w 3462010"/>
                <a:gd name="connsiteY8" fmla="*/ 54196 h 541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62010" h="541958">
                  <a:moveTo>
                    <a:pt x="0" y="54196"/>
                  </a:moveTo>
                  <a:cubicBezTo>
                    <a:pt x="0" y="24264"/>
                    <a:pt x="24264" y="0"/>
                    <a:pt x="54196" y="0"/>
                  </a:cubicBezTo>
                  <a:lnTo>
                    <a:pt x="3407814" y="0"/>
                  </a:lnTo>
                  <a:cubicBezTo>
                    <a:pt x="3437746" y="0"/>
                    <a:pt x="3462010" y="24264"/>
                    <a:pt x="3462010" y="54196"/>
                  </a:cubicBezTo>
                  <a:lnTo>
                    <a:pt x="3462010" y="487762"/>
                  </a:lnTo>
                  <a:cubicBezTo>
                    <a:pt x="3462010" y="517694"/>
                    <a:pt x="3437746" y="541958"/>
                    <a:pt x="3407814" y="541958"/>
                  </a:cubicBezTo>
                  <a:lnTo>
                    <a:pt x="54196" y="541958"/>
                  </a:lnTo>
                  <a:cubicBezTo>
                    <a:pt x="24264" y="541958"/>
                    <a:pt x="0" y="517694"/>
                    <a:pt x="0" y="487762"/>
                  </a:cubicBezTo>
                  <a:lnTo>
                    <a:pt x="0" y="54196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1593" tIns="50163" rIns="61593" bIns="50163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kern="1200" dirty="0"/>
                <a:t>Instructional Services per student goals: ENL, Life Skills, other</a:t>
              </a:r>
            </a:p>
          </p:txBody>
        </p:sp>
        <p:sp>
          <p:nvSpPr>
            <p:cNvPr id="11" name="Freeform 10"/>
            <p:cNvSpPr/>
            <p:nvPr/>
          </p:nvSpPr>
          <p:spPr>
            <a:xfrm>
              <a:off x="2321709" y="5218332"/>
              <a:ext cx="3462010" cy="801664"/>
            </a:xfrm>
            <a:custGeom>
              <a:avLst/>
              <a:gdLst>
                <a:gd name="connsiteX0" fmla="*/ 0 w 3462010"/>
                <a:gd name="connsiteY0" fmla="*/ 53978 h 539781"/>
                <a:gd name="connsiteX1" fmla="*/ 53978 w 3462010"/>
                <a:gd name="connsiteY1" fmla="*/ 0 h 539781"/>
                <a:gd name="connsiteX2" fmla="*/ 3408032 w 3462010"/>
                <a:gd name="connsiteY2" fmla="*/ 0 h 539781"/>
                <a:gd name="connsiteX3" fmla="*/ 3462010 w 3462010"/>
                <a:gd name="connsiteY3" fmla="*/ 53978 h 539781"/>
                <a:gd name="connsiteX4" fmla="*/ 3462010 w 3462010"/>
                <a:gd name="connsiteY4" fmla="*/ 485803 h 539781"/>
                <a:gd name="connsiteX5" fmla="*/ 3408032 w 3462010"/>
                <a:gd name="connsiteY5" fmla="*/ 539781 h 539781"/>
                <a:gd name="connsiteX6" fmla="*/ 53978 w 3462010"/>
                <a:gd name="connsiteY6" fmla="*/ 539781 h 539781"/>
                <a:gd name="connsiteX7" fmla="*/ 0 w 3462010"/>
                <a:gd name="connsiteY7" fmla="*/ 485803 h 539781"/>
                <a:gd name="connsiteX8" fmla="*/ 0 w 3462010"/>
                <a:gd name="connsiteY8" fmla="*/ 53978 h 539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62010" h="539781">
                  <a:moveTo>
                    <a:pt x="0" y="53978"/>
                  </a:moveTo>
                  <a:cubicBezTo>
                    <a:pt x="0" y="24167"/>
                    <a:pt x="24167" y="0"/>
                    <a:pt x="53978" y="0"/>
                  </a:cubicBezTo>
                  <a:lnTo>
                    <a:pt x="3408032" y="0"/>
                  </a:lnTo>
                  <a:cubicBezTo>
                    <a:pt x="3437843" y="0"/>
                    <a:pt x="3462010" y="24167"/>
                    <a:pt x="3462010" y="53978"/>
                  </a:cubicBezTo>
                  <a:lnTo>
                    <a:pt x="3462010" y="485803"/>
                  </a:lnTo>
                  <a:cubicBezTo>
                    <a:pt x="3462010" y="515614"/>
                    <a:pt x="3437843" y="539781"/>
                    <a:pt x="3408032" y="539781"/>
                  </a:cubicBezTo>
                  <a:lnTo>
                    <a:pt x="53978" y="539781"/>
                  </a:lnTo>
                  <a:cubicBezTo>
                    <a:pt x="24167" y="539781"/>
                    <a:pt x="0" y="515614"/>
                    <a:pt x="0" y="485803"/>
                  </a:cubicBezTo>
                  <a:lnTo>
                    <a:pt x="0" y="53978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1530" tIns="50100" rIns="61530" bIns="5010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kern="1200" dirty="0"/>
                <a:t>Pretest/Posttest BOLST for students participating in ENL instruction</a:t>
              </a:r>
            </a:p>
          </p:txBody>
        </p:sp>
        <p:sp>
          <p:nvSpPr>
            <p:cNvPr id="12" name="Freeform 11"/>
            <p:cNvSpPr/>
            <p:nvPr/>
          </p:nvSpPr>
          <p:spPr>
            <a:xfrm>
              <a:off x="6541034" y="1654233"/>
              <a:ext cx="4327513" cy="5203767"/>
            </a:xfrm>
            <a:custGeom>
              <a:avLst/>
              <a:gdLst>
                <a:gd name="connsiteX0" fmla="*/ 0 w 4327513"/>
                <a:gd name="connsiteY0" fmla="*/ 432751 h 5203767"/>
                <a:gd name="connsiteX1" fmla="*/ 432751 w 4327513"/>
                <a:gd name="connsiteY1" fmla="*/ 0 h 5203767"/>
                <a:gd name="connsiteX2" fmla="*/ 3894762 w 4327513"/>
                <a:gd name="connsiteY2" fmla="*/ 0 h 5203767"/>
                <a:gd name="connsiteX3" fmla="*/ 4327513 w 4327513"/>
                <a:gd name="connsiteY3" fmla="*/ 432751 h 5203767"/>
                <a:gd name="connsiteX4" fmla="*/ 4327513 w 4327513"/>
                <a:gd name="connsiteY4" fmla="*/ 4771016 h 5203767"/>
                <a:gd name="connsiteX5" fmla="*/ 3894762 w 4327513"/>
                <a:gd name="connsiteY5" fmla="*/ 5203767 h 5203767"/>
                <a:gd name="connsiteX6" fmla="*/ 432751 w 4327513"/>
                <a:gd name="connsiteY6" fmla="*/ 5203767 h 5203767"/>
                <a:gd name="connsiteX7" fmla="*/ 0 w 4327513"/>
                <a:gd name="connsiteY7" fmla="*/ 4771016 h 5203767"/>
                <a:gd name="connsiteX8" fmla="*/ 0 w 4327513"/>
                <a:gd name="connsiteY8" fmla="*/ 432751 h 5203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27513" h="5203767">
                  <a:moveTo>
                    <a:pt x="0" y="432751"/>
                  </a:moveTo>
                  <a:cubicBezTo>
                    <a:pt x="0" y="193749"/>
                    <a:pt x="193749" y="0"/>
                    <a:pt x="432751" y="0"/>
                  </a:cubicBezTo>
                  <a:lnTo>
                    <a:pt x="3894762" y="0"/>
                  </a:lnTo>
                  <a:cubicBezTo>
                    <a:pt x="4133764" y="0"/>
                    <a:pt x="4327513" y="193749"/>
                    <a:pt x="4327513" y="432751"/>
                  </a:cubicBezTo>
                  <a:lnTo>
                    <a:pt x="4327513" y="4771016"/>
                  </a:lnTo>
                  <a:cubicBezTo>
                    <a:pt x="4327513" y="5010018"/>
                    <a:pt x="4133764" y="5203767"/>
                    <a:pt x="3894762" y="5203767"/>
                  </a:cubicBezTo>
                  <a:lnTo>
                    <a:pt x="432751" y="5203767"/>
                  </a:lnTo>
                  <a:cubicBezTo>
                    <a:pt x="193749" y="5203767"/>
                    <a:pt x="0" y="5010018"/>
                    <a:pt x="0" y="4771016"/>
                  </a:cubicBezTo>
                  <a:lnTo>
                    <a:pt x="0" y="432751"/>
                  </a:lnTo>
                  <a:close/>
                </a:path>
              </a:pathLst>
            </a:custGeom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82880" tIns="182880" rIns="182880" bIns="3825517" numCol="1" spcCol="1270" anchor="ctr" anchorCtr="0">
              <a:noAutofit/>
            </a:bodyPr>
            <a:lstStyle/>
            <a:p>
              <a:pPr lvl="0" algn="ctr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800" kern="1200" dirty="0"/>
                <a:t>Level 1</a:t>
              </a:r>
            </a:p>
          </p:txBody>
        </p:sp>
        <p:sp>
          <p:nvSpPr>
            <p:cNvPr id="13" name="Freeform 12"/>
            <p:cNvSpPr/>
            <p:nvPr/>
          </p:nvSpPr>
          <p:spPr>
            <a:xfrm>
              <a:off x="6908908" y="2919579"/>
              <a:ext cx="3462010" cy="970967"/>
            </a:xfrm>
            <a:custGeom>
              <a:avLst/>
              <a:gdLst>
                <a:gd name="connsiteX0" fmla="*/ 0 w 3462010"/>
                <a:gd name="connsiteY0" fmla="*/ 97097 h 970967"/>
                <a:gd name="connsiteX1" fmla="*/ 97097 w 3462010"/>
                <a:gd name="connsiteY1" fmla="*/ 0 h 970967"/>
                <a:gd name="connsiteX2" fmla="*/ 3364913 w 3462010"/>
                <a:gd name="connsiteY2" fmla="*/ 0 h 970967"/>
                <a:gd name="connsiteX3" fmla="*/ 3462010 w 3462010"/>
                <a:gd name="connsiteY3" fmla="*/ 97097 h 970967"/>
                <a:gd name="connsiteX4" fmla="*/ 3462010 w 3462010"/>
                <a:gd name="connsiteY4" fmla="*/ 873870 h 970967"/>
                <a:gd name="connsiteX5" fmla="*/ 3364913 w 3462010"/>
                <a:gd name="connsiteY5" fmla="*/ 970967 h 970967"/>
                <a:gd name="connsiteX6" fmla="*/ 97097 w 3462010"/>
                <a:gd name="connsiteY6" fmla="*/ 970967 h 970967"/>
                <a:gd name="connsiteX7" fmla="*/ 0 w 3462010"/>
                <a:gd name="connsiteY7" fmla="*/ 873870 h 970967"/>
                <a:gd name="connsiteX8" fmla="*/ 0 w 3462010"/>
                <a:gd name="connsiteY8" fmla="*/ 97097 h 970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62010" h="970967">
                  <a:moveTo>
                    <a:pt x="0" y="97097"/>
                  </a:moveTo>
                  <a:cubicBezTo>
                    <a:pt x="0" y="43472"/>
                    <a:pt x="43472" y="0"/>
                    <a:pt x="97097" y="0"/>
                  </a:cubicBezTo>
                  <a:lnTo>
                    <a:pt x="3364913" y="0"/>
                  </a:lnTo>
                  <a:cubicBezTo>
                    <a:pt x="3418538" y="0"/>
                    <a:pt x="3462010" y="43472"/>
                    <a:pt x="3462010" y="97097"/>
                  </a:cubicBezTo>
                  <a:lnTo>
                    <a:pt x="3462010" y="873870"/>
                  </a:lnTo>
                  <a:cubicBezTo>
                    <a:pt x="3462010" y="927495"/>
                    <a:pt x="3418538" y="970967"/>
                    <a:pt x="3364913" y="970967"/>
                  </a:cubicBezTo>
                  <a:lnTo>
                    <a:pt x="97097" y="970967"/>
                  </a:lnTo>
                  <a:cubicBezTo>
                    <a:pt x="43472" y="970967"/>
                    <a:pt x="0" y="927495"/>
                    <a:pt x="0" y="873870"/>
                  </a:cubicBezTo>
                  <a:lnTo>
                    <a:pt x="0" y="9709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9239" tIns="66539" rIns="79239" bIns="66539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dirty="0"/>
                <a:t>Use OSY Profile to prompt discussion about student needs and interests</a:t>
              </a:r>
            </a:p>
          </p:txBody>
        </p:sp>
        <p:sp>
          <p:nvSpPr>
            <p:cNvPr id="14" name="Freeform 13"/>
            <p:cNvSpPr/>
            <p:nvPr/>
          </p:nvSpPr>
          <p:spPr>
            <a:xfrm>
              <a:off x="6919051" y="4026636"/>
              <a:ext cx="3462010" cy="1293191"/>
            </a:xfrm>
            <a:custGeom>
              <a:avLst/>
              <a:gdLst>
                <a:gd name="connsiteX0" fmla="*/ 0 w 3462010"/>
                <a:gd name="connsiteY0" fmla="*/ 129319 h 1293191"/>
                <a:gd name="connsiteX1" fmla="*/ 129319 w 3462010"/>
                <a:gd name="connsiteY1" fmla="*/ 0 h 1293191"/>
                <a:gd name="connsiteX2" fmla="*/ 3332691 w 3462010"/>
                <a:gd name="connsiteY2" fmla="*/ 0 h 1293191"/>
                <a:gd name="connsiteX3" fmla="*/ 3462010 w 3462010"/>
                <a:gd name="connsiteY3" fmla="*/ 129319 h 1293191"/>
                <a:gd name="connsiteX4" fmla="*/ 3462010 w 3462010"/>
                <a:gd name="connsiteY4" fmla="*/ 1163872 h 1293191"/>
                <a:gd name="connsiteX5" fmla="*/ 3332691 w 3462010"/>
                <a:gd name="connsiteY5" fmla="*/ 1293191 h 1293191"/>
                <a:gd name="connsiteX6" fmla="*/ 129319 w 3462010"/>
                <a:gd name="connsiteY6" fmla="*/ 1293191 h 1293191"/>
                <a:gd name="connsiteX7" fmla="*/ 0 w 3462010"/>
                <a:gd name="connsiteY7" fmla="*/ 1163872 h 1293191"/>
                <a:gd name="connsiteX8" fmla="*/ 0 w 3462010"/>
                <a:gd name="connsiteY8" fmla="*/ 129319 h 1293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62010" h="1293191">
                  <a:moveTo>
                    <a:pt x="0" y="129319"/>
                  </a:moveTo>
                  <a:cubicBezTo>
                    <a:pt x="0" y="57898"/>
                    <a:pt x="57898" y="0"/>
                    <a:pt x="129319" y="0"/>
                  </a:cubicBezTo>
                  <a:lnTo>
                    <a:pt x="3332691" y="0"/>
                  </a:lnTo>
                  <a:cubicBezTo>
                    <a:pt x="3404112" y="0"/>
                    <a:pt x="3462010" y="57898"/>
                    <a:pt x="3462010" y="129319"/>
                  </a:cubicBezTo>
                  <a:lnTo>
                    <a:pt x="3462010" y="1163872"/>
                  </a:lnTo>
                  <a:cubicBezTo>
                    <a:pt x="3462010" y="1235293"/>
                    <a:pt x="3404112" y="1293191"/>
                    <a:pt x="3332691" y="1293191"/>
                  </a:cubicBezTo>
                  <a:lnTo>
                    <a:pt x="129319" y="1293191"/>
                  </a:lnTo>
                  <a:cubicBezTo>
                    <a:pt x="57898" y="1293191"/>
                    <a:pt x="0" y="1235293"/>
                    <a:pt x="0" y="1163872"/>
                  </a:cubicBezTo>
                  <a:lnTo>
                    <a:pt x="0" y="129319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8676" tIns="75976" rIns="88676" bIns="75976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kern="1200" dirty="0"/>
                <a:t>Support Services in response to needs and interests</a:t>
              </a:r>
            </a:p>
          </p:txBody>
        </p:sp>
      </p:grpSp>
      <p:sp>
        <p:nvSpPr>
          <p:cNvPr id="7" name="Half Frame 6"/>
          <p:cNvSpPr/>
          <p:nvPr/>
        </p:nvSpPr>
        <p:spPr>
          <a:xfrm rot="10800000" flipH="1">
            <a:off x="1908226" y="4519357"/>
            <a:ext cx="1496931" cy="2462156"/>
          </a:xfrm>
          <a:prstGeom prst="halfFrame">
            <a:avLst>
              <a:gd name="adj1" fmla="val 13897"/>
              <a:gd name="adj2" fmla="val 26114"/>
            </a:avLst>
          </a:prstGeom>
          <a:gradFill>
            <a:gsLst>
              <a:gs pos="0">
                <a:schemeClr val="tx1"/>
              </a:gs>
              <a:gs pos="100000">
                <a:schemeClr val="tx2"/>
              </a:gs>
            </a:gsLst>
            <a:lin ang="3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2905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21</a:t>
            </a:fld>
            <a:endParaRPr lang="en-US" noProof="0" dirty="0"/>
          </a:p>
        </p:txBody>
      </p:sp>
      <p:grpSp>
        <p:nvGrpSpPr>
          <p:cNvPr id="5" name="Group 4"/>
          <p:cNvGrpSpPr/>
          <p:nvPr/>
        </p:nvGrpSpPr>
        <p:grpSpPr>
          <a:xfrm>
            <a:off x="3116912" y="1542552"/>
            <a:ext cx="7647388" cy="5315448"/>
            <a:chOff x="3116912" y="1542552"/>
            <a:chExt cx="7647388" cy="4301582"/>
          </a:xfrm>
          <a:solidFill>
            <a:schemeClr val="accent1">
              <a:lumMod val="75000"/>
            </a:schemeClr>
          </a:solidFill>
        </p:grpSpPr>
        <p:sp>
          <p:nvSpPr>
            <p:cNvPr id="6" name="Freeform 5"/>
            <p:cNvSpPr/>
            <p:nvPr/>
          </p:nvSpPr>
          <p:spPr>
            <a:xfrm>
              <a:off x="3116912" y="1542552"/>
              <a:ext cx="7647388" cy="4301582"/>
            </a:xfrm>
            <a:custGeom>
              <a:avLst/>
              <a:gdLst>
                <a:gd name="connsiteX0" fmla="*/ 0 w 7647388"/>
                <a:gd name="connsiteY0" fmla="*/ 430158 h 4301582"/>
                <a:gd name="connsiteX1" fmla="*/ 430158 w 7647388"/>
                <a:gd name="connsiteY1" fmla="*/ 0 h 4301582"/>
                <a:gd name="connsiteX2" fmla="*/ 7217230 w 7647388"/>
                <a:gd name="connsiteY2" fmla="*/ 0 h 4301582"/>
                <a:gd name="connsiteX3" fmla="*/ 7647388 w 7647388"/>
                <a:gd name="connsiteY3" fmla="*/ 430158 h 4301582"/>
                <a:gd name="connsiteX4" fmla="*/ 7647388 w 7647388"/>
                <a:gd name="connsiteY4" fmla="*/ 3871424 h 4301582"/>
                <a:gd name="connsiteX5" fmla="*/ 7217230 w 7647388"/>
                <a:gd name="connsiteY5" fmla="*/ 4301582 h 4301582"/>
                <a:gd name="connsiteX6" fmla="*/ 430158 w 7647388"/>
                <a:gd name="connsiteY6" fmla="*/ 4301582 h 4301582"/>
                <a:gd name="connsiteX7" fmla="*/ 0 w 7647388"/>
                <a:gd name="connsiteY7" fmla="*/ 3871424 h 4301582"/>
                <a:gd name="connsiteX8" fmla="*/ 0 w 7647388"/>
                <a:gd name="connsiteY8" fmla="*/ 430158 h 4301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47388" h="4301582">
                  <a:moveTo>
                    <a:pt x="0" y="430158"/>
                  </a:moveTo>
                  <a:cubicBezTo>
                    <a:pt x="0" y="192588"/>
                    <a:pt x="192588" y="0"/>
                    <a:pt x="430158" y="0"/>
                  </a:cubicBezTo>
                  <a:lnTo>
                    <a:pt x="7217230" y="0"/>
                  </a:lnTo>
                  <a:cubicBezTo>
                    <a:pt x="7454800" y="0"/>
                    <a:pt x="7647388" y="192588"/>
                    <a:pt x="7647388" y="430158"/>
                  </a:cubicBezTo>
                  <a:lnTo>
                    <a:pt x="7647388" y="3871424"/>
                  </a:lnTo>
                  <a:cubicBezTo>
                    <a:pt x="7647388" y="4108994"/>
                    <a:pt x="7454800" y="4301582"/>
                    <a:pt x="7217230" y="4301582"/>
                  </a:cubicBezTo>
                  <a:lnTo>
                    <a:pt x="430158" y="4301582"/>
                  </a:lnTo>
                  <a:cubicBezTo>
                    <a:pt x="192588" y="4301582"/>
                    <a:pt x="0" y="4108994"/>
                    <a:pt x="0" y="3871424"/>
                  </a:cubicBezTo>
                  <a:lnTo>
                    <a:pt x="0" y="430158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36220" tIns="236220" rIns="236220" bIns="3247328" numCol="1" spcCol="1270" anchor="ctr" anchorCtr="0">
              <a:noAutofit/>
            </a:bodyPr>
            <a:lstStyle/>
            <a:p>
              <a:pPr lvl="0" algn="ctr" defTabSz="2755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6200" kern="1200" dirty="0"/>
            </a:p>
          </p:txBody>
        </p:sp>
        <p:sp>
          <p:nvSpPr>
            <p:cNvPr id="8" name="Freeform 7"/>
            <p:cNvSpPr/>
            <p:nvPr/>
          </p:nvSpPr>
          <p:spPr>
            <a:xfrm>
              <a:off x="3798508" y="2108115"/>
              <a:ext cx="6117910" cy="676649"/>
            </a:xfrm>
            <a:custGeom>
              <a:avLst/>
              <a:gdLst>
                <a:gd name="connsiteX0" fmla="*/ 0 w 6117910"/>
                <a:gd name="connsiteY0" fmla="*/ 59704 h 597040"/>
                <a:gd name="connsiteX1" fmla="*/ 59704 w 6117910"/>
                <a:gd name="connsiteY1" fmla="*/ 0 h 597040"/>
                <a:gd name="connsiteX2" fmla="*/ 6058206 w 6117910"/>
                <a:gd name="connsiteY2" fmla="*/ 0 h 597040"/>
                <a:gd name="connsiteX3" fmla="*/ 6117910 w 6117910"/>
                <a:gd name="connsiteY3" fmla="*/ 59704 h 597040"/>
                <a:gd name="connsiteX4" fmla="*/ 6117910 w 6117910"/>
                <a:gd name="connsiteY4" fmla="*/ 537336 h 597040"/>
                <a:gd name="connsiteX5" fmla="*/ 6058206 w 6117910"/>
                <a:gd name="connsiteY5" fmla="*/ 597040 h 597040"/>
                <a:gd name="connsiteX6" fmla="*/ 59704 w 6117910"/>
                <a:gd name="connsiteY6" fmla="*/ 597040 h 597040"/>
                <a:gd name="connsiteX7" fmla="*/ 0 w 6117910"/>
                <a:gd name="connsiteY7" fmla="*/ 537336 h 597040"/>
                <a:gd name="connsiteX8" fmla="*/ 0 w 6117910"/>
                <a:gd name="connsiteY8" fmla="*/ 59704 h 597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17910" h="597040">
                  <a:moveTo>
                    <a:pt x="0" y="59704"/>
                  </a:moveTo>
                  <a:cubicBezTo>
                    <a:pt x="0" y="26730"/>
                    <a:pt x="26730" y="0"/>
                    <a:pt x="59704" y="0"/>
                  </a:cubicBezTo>
                  <a:lnTo>
                    <a:pt x="6058206" y="0"/>
                  </a:lnTo>
                  <a:cubicBezTo>
                    <a:pt x="6091180" y="0"/>
                    <a:pt x="6117910" y="26730"/>
                    <a:pt x="6117910" y="59704"/>
                  </a:cubicBezTo>
                  <a:lnTo>
                    <a:pt x="6117910" y="537336"/>
                  </a:lnTo>
                  <a:cubicBezTo>
                    <a:pt x="6117910" y="570310"/>
                    <a:pt x="6091180" y="597040"/>
                    <a:pt x="6058206" y="597040"/>
                  </a:cubicBezTo>
                  <a:lnTo>
                    <a:pt x="59704" y="597040"/>
                  </a:lnTo>
                  <a:cubicBezTo>
                    <a:pt x="26730" y="597040"/>
                    <a:pt x="0" y="570310"/>
                    <a:pt x="0" y="537336"/>
                  </a:cubicBezTo>
                  <a:lnTo>
                    <a:pt x="0" y="59704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8127" tIns="47967" rIns="58127" bIns="47967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kern="1200" dirty="0"/>
                <a:t>Needs Assessment Process </a:t>
              </a:r>
            </a:p>
          </p:txBody>
        </p:sp>
        <p:sp>
          <p:nvSpPr>
            <p:cNvPr id="9" name="Freeform 8"/>
            <p:cNvSpPr/>
            <p:nvPr/>
          </p:nvSpPr>
          <p:spPr>
            <a:xfrm>
              <a:off x="3823460" y="4863517"/>
              <a:ext cx="6117910" cy="800637"/>
            </a:xfrm>
            <a:custGeom>
              <a:avLst/>
              <a:gdLst>
                <a:gd name="connsiteX0" fmla="*/ 0 w 6117910"/>
                <a:gd name="connsiteY0" fmla="*/ 80064 h 800637"/>
                <a:gd name="connsiteX1" fmla="*/ 80064 w 6117910"/>
                <a:gd name="connsiteY1" fmla="*/ 0 h 800637"/>
                <a:gd name="connsiteX2" fmla="*/ 6037846 w 6117910"/>
                <a:gd name="connsiteY2" fmla="*/ 0 h 800637"/>
                <a:gd name="connsiteX3" fmla="*/ 6117910 w 6117910"/>
                <a:gd name="connsiteY3" fmla="*/ 80064 h 800637"/>
                <a:gd name="connsiteX4" fmla="*/ 6117910 w 6117910"/>
                <a:gd name="connsiteY4" fmla="*/ 720573 h 800637"/>
                <a:gd name="connsiteX5" fmla="*/ 6037846 w 6117910"/>
                <a:gd name="connsiteY5" fmla="*/ 800637 h 800637"/>
                <a:gd name="connsiteX6" fmla="*/ 80064 w 6117910"/>
                <a:gd name="connsiteY6" fmla="*/ 800637 h 800637"/>
                <a:gd name="connsiteX7" fmla="*/ 0 w 6117910"/>
                <a:gd name="connsiteY7" fmla="*/ 720573 h 800637"/>
                <a:gd name="connsiteX8" fmla="*/ 0 w 6117910"/>
                <a:gd name="connsiteY8" fmla="*/ 80064 h 800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17910" h="800637">
                  <a:moveTo>
                    <a:pt x="0" y="80064"/>
                  </a:moveTo>
                  <a:cubicBezTo>
                    <a:pt x="0" y="35846"/>
                    <a:pt x="35846" y="0"/>
                    <a:pt x="80064" y="0"/>
                  </a:cubicBezTo>
                  <a:lnTo>
                    <a:pt x="6037846" y="0"/>
                  </a:lnTo>
                  <a:cubicBezTo>
                    <a:pt x="6082064" y="0"/>
                    <a:pt x="6117910" y="35846"/>
                    <a:pt x="6117910" y="80064"/>
                  </a:cubicBezTo>
                  <a:lnTo>
                    <a:pt x="6117910" y="720573"/>
                  </a:lnTo>
                  <a:cubicBezTo>
                    <a:pt x="6117910" y="764791"/>
                    <a:pt x="6082064" y="800637"/>
                    <a:pt x="6037846" y="800637"/>
                  </a:cubicBezTo>
                  <a:lnTo>
                    <a:pt x="80064" y="800637"/>
                  </a:lnTo>
                  <a:cubicBezTo>
                    <a:pt x="35846" y="800637"/>
                    <a:pt x="0" y="764791"/>
                    <a:pt x="0" y="720573"/>
                  </a:cubicBezTo>
                  <a:lnTo>
                    <a:pt x="0" y="80064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4090" tIns="53930" rIns="64090" bIns="5393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dirty="0"/>
                <a:t>Advocacy to self-advocacy, Family Engagement, Social and Emotional Learning</a:t>
              </a:r>
              <a:endParaRPr lang="en-US" sz="2400" kern="1200" dirty="0"/>
            </a:p>
          </p:txBody>
        </p:sp>
        <p:sp>
          <p:nvSpPr>
            <p:cNvPr id="10" name="Freeform 9"/>
            <p:cNvSpPr/>
            <p:nvPr/>
          </p:nvSpPr>
          <p:spPr>
            <a:xfrm>
              <a:off x="3789658" y="2883526"/>
              <a:ext cx="6117910" cy="1060396"/>
            </a:xfrm>
            <a:custGeom>
              <a:avLst/>
              <a:gdLst>
                <a:gd name="connsiteX0" fmla="*/ 0 w 6117910"/>
                <a:gd name="connsiteY0" fmla="*/ 53507 h 535069"/>
                <a:gd name="connsiteX1" fmla="*/ 53507 w 6117910"/>
                <a:gd name="connsiteY1" fmla="*/ 0 h 535069"/>
                <a:gd name="connsiteX2" fmla="*/ 6064403 w 6117910"/>
                <a:gd name="connsiteY2" fmla="*/ 0 h 535069"/>
                <a:gd name="connsiteX3" fmla="*/ 6117910 w 6117910"/>
                <a:gd name="connsiteY3" fmla="*/ 53507 h 535069"/>
                <a:gd name="connsiteX4" fmla="*/ 6117910 w 6117910"/>
                <a:gd name="connsiteY4" fmla="*/ 481562 h 535069"/>
                <a:gd name="connsiteX5" fmla="*/ 6064403 w 6117910"/>
                <a:gd name="connsiteY5" fmla="*/ 535069 h 535069"/>
                <a:gd name="connsiteX6" fmla="*/ 53507 w 6117910"/>
                <a:gd name="connsiteY6" fmla="*/ 535069 h 535069"/>
                <a:gd name="connsiteX7" fmla="*/ 0 w 6117910"/>
                <a:gd name="connsiteY7" fmla="*/ 481562 h 535069"/>
                <a:gd name="connsiteX8" fmla="*/ 0 w 6117910"/>
                <a:gd name="connsiteY8" fmla="*/ 53507 h 5350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17910" h="535069">
                  <a:moveTo>
                    <a:pt x="0" y="53507"/>
                  </a:moveTo>
                  <a:cubicBezTo>
                    <a:pt x="0" y="23956"/>
                    <a:pt x="23956" y="0"/>
                    <a:pt x="53507" y="0"/>
                  </a:cubicBezTo>
                  <a:lnTo>
                    <a:pt x="6064403" y="0"/>
                  </a:lnTo>
                  <a:cubicBezTo>
                    <a:pt x="6093954" y="0"/>
                    <a:pt x="6117910" y="23956"/>
                    <a:pt x="6117910" y="53507"/>
                  </a:cubicBezTo>
                  <a:lnTo>
                    <a:pt x="6117910" y="481562"/>
                  </a:lnTo>
                  <a:cubicBezTo>
                    <a:pt x="6117910" y="511113"/>
                    <a:pt x="6093954" y="535069"/>
                    <a:pt x="6064403" y="535069"/>
                  </a:cubicBezTo>
                  <a:lnTo>
                    <a:pt x="53507" y="535069"/>
                  </a:lnTo>
                  <a:cubicBezTo>
                    <a:pt x="23956" y="535069"/>
                    <a:pt x="0" y="511113"/>
                    <a:pt x="0" y="481562"/>
                  </a:cubicBezTo>
                  <a:lnTo>
                    <a:pt x="0" y="53507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312" tIns="46152" rIns="56312" bIns="46152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dirty="0"/>
                <a:t>Referrals, support for families and students in response to student needs</a:t>
              </a:r>
              <a:endParaRPr lang="en-US" sz="2400" kern="1200" dirty="0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3798508" y="4018739"/>
              <a:ext cx="6117910" cy="732399"/>
            </a:xfrm>
            <a:custGeom>
              <a:avLst/>
              <a:gdLst>
                <a:gd name="connsiteX0" fmla="*/ 0 w 6117910"/>
                <a:gd name="connsiteY0" fmla="*/ 73240 h 732399"/>
                <a:gd name="connsiteX1" fmla="*/ 73240 w 6117910"/>
                <a:gd name="connsiteY1" fmla="*/ 0 h 732399"/>
                <a:gd name="connsiteX2" fmla="*/ 6044670 w 6117910"/>
                <a:gd name="connsiteY2" fmla="*/ 0 h 732399"/>
                <a:gd name="connsiteX3" fmla="*/ 6117910 w 6117910"/>
                <a:gd name="connsiteY3" fmla="*/ 73240 h 732399"/>
                <a:gd name="connsiteX4" fmla="*/ 6117910 w 6117910"/>
                <a:gd name="connsiteY4" fmla="*/ 659159 h 732399"/>
                <a:gd name="connsiteX5" fmla="*/ 6044670 w 6117910"/>
                <a:gd name="connsiteY5" fmla="*/ 732399 h 732399"/>
                <a:gd name="connsiteX6" fmla="*/ 73240 w 6117910"/>
                <a:gd name="connsiteY6" fmla="*/ 732399 h 732399"/>
                <a:gd name="connsiteX7" fmla="*/ 0 w 6117910"/>
                <a:gd name="connsiteY7" fmla="*/ 659159 h 732399"/>
                <a:gd name="connsiteX8" fmla="*/ 0 w 6117910"/>
                <a:gd name="connsiteY8" fmla="*/ 73240 h 732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17910" h="732399">
                  <a:moveTo>
                    <a:pt x="0" y="73240"/>
                  </a:moveTo>
                  <a:cubicBezTo>
                    <a:pt x="0" y="32791"/>
                    <a:pt x="32791" y="0"/>
                    <a:pt x="73240" y="0"/>
                  </a:cubicBezTo>
                  <a:lnTo>
                    <a:pt x="6044670" y="0"/>
                  </a:lnTo>
                  <a:cubicBezTo>
                    <a:pt x="6085119" y="0"/>
                    <a:pt x="6117910" y="32791"/>
                    <a:pt x="6117910" y="73240"/>
                  </a:cubicBezTo>
                  <a:lnTo>
                    <a:pt x="6117910" y="659159"/>
                  </a:lnTo>
                  <a:cubicBezTo>
                    <a:pt x="6117910" y="699608"/>
                    <a:pt x="6085119" y="732399"/>
                    <a:pt x="6044670" y="732399"/>
                  </a:cubicBezTo>
                  <a:lnTo>
                    <a:pt x="73240" y="732399"/>
                  </a:lnTo>
                  <a:cubicBezTo>
                    <a:pt x="32791" y="732399"/>
                    <a:pt x="0" y="699608"/>
                    <a:pt x="0" y="659159"/>
                  </a:cubicBezTo>
                  <a:lnTo>
                    <a:pt x="0" y="73240"/>
                  </a:lnTo>
                  <a:close/>
                </a:path>
              </a:pathLst>
            </a:cu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2091" tIns="51931" rIns="62091" bIns="51931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dirty="0"/>
                <a:t>Facilitate student registration to local educational programs/school</a:t>
              </a:r>
              <a:endParaRPr lang="en-US" sz="2400" kern="1200" dirty="0"/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30629" y="548640"/>
            <a:ext cx="11869782" cy="15696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Let’s tailor this for PK students. </a:t>
            </a:r>
          </a:p>
          <a:p>
            <a:pPr algn="ctr"/>
            <a:r>
              <a:rPr lang="en-US" sz="3200" dirty="0">
                <a:solidFill>
                  <a:schemeClr val="accent1"/>
                </a:solidFill>
              </a:rPr>
              <a:t>What type of advocacy do you provide for this group of students? What type of information are you sharing with the families?</a:t>
            </a:r>
          </a:p>
        </p:txBody>
      </p:sp>
    </p:spTree>
    <p:extLst>
      <p:ext uri="{BB962C8B-B14F-4D97-AF65-F5344CB8AC3E}">
        <p14:creationId xmlns:p14="http://schemas.microsoft.com/office/powerpoint/2010/main" val="4801583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noProof="0" smtClean="0"/>
              <a:t>22</a:t>
            </a:fld>
            <a:endParaRPr lang="en-US" noProof="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 rot="-360000">
            <a:off x="391376" y="738052"/>
            <a:ext cx="4392486" cy="1061509"/>
          </a:xfrm>
        </p:spPr>
        <p:txBody>
          <a:bodyPr>
            <a:normAutofit fontScale="90000"/>
          </a:bodyPr>
          <a:lstStyle/>
          <a:p>
            <a:r>
              <a:rPr lang="en-US" dirty="0"/>
              <a:t>Preschool (P3-P5)</a:t>
            </a:r>
            <a:endParaRPr lang="es-CO" dirty="0"/>
          </a:p>
        </p:txBody>
      </p:sp>
      <p:sp>
        <p:nvSpPr>
          <p:cNvPr id="5" name="Freeform 4"/>
          <p:cNvSpPr/>
          <p:nvPr/>
        </p:nvSpPr>
        <p:spPr>
          <a:xfrm>
            <a:off x="1901085" y="1900360"/>
            <a:ext cx="4033986" cy="4715125"/>
          </a:xfrm>
          <a:custGeom>
            <a:avLst/>
            <a:gdLst>
              <a:gd name="connsiteX0" fmla="*/ 0 w 4033986"/>
              <a:gd name="connsiteY0" fmla="*/ 403399 h 4715125"/>
              <a:gd name="connsiteX1" fmla="*/ 403399 w 4033986"/>
              <a:gd name="connsiteY1" fmla="*/ 0 h 4715125"/>
              <a:gd name="connsiteX2" fmla="*/ 3630587 w 4033986"/>
              <a:gd name="connsiteY2" fmla="*/ 0 h 4715125"/>
              <a:gd name="connsiteX3" fmla="*/ 4033986 w 4033986"/>
              <a:gd name="connsiteY3" fmla="*/ 403399 h 4715125"/>
              <a:gd name="connsiteX4" fmla="*/ 4033986 w 4033986"/>
              <a:gd name="connsiteY4" fmla="*/ 4311726 h 4715125"/>
              <a:gd name="connsiteX5" fmla="*/ 3630587 w 4033986"/>
              <a:gd name="connsiteY5" fmla="*/ 4715125 h 4715125"/>
              <a:gd name="connsiteX6" fmla="*/ 403399 w 4033986"/>
              <a:gd name="connsiteY6" fmla="*/ 4715125 h 4715125"/>
              <a:gd name="connsiteX7" fmla="*/ 0 w 4033986"/>
              <a:gd name="connsiteY7" fmla="*/ 4311726 h 4715125"/>
              <a:gd name="connsiteX8" fmla="*/ 0 w 4033986"/>
              <a:gd name="connsiteY8" fmla="*/ 403399 h 4715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33986" h="4715125">
                <a:moveTo>
                  <a:pt x="0" y="403399"/>
                </a:moveTo>
                <a:cubicBezTo>
                  <a:pt x="0" y="180608"/>
                  <a:pt x="180608" y="0"/>
                  <a:pt x="403399" y="0"/>
                </a:cubicBezTo>
                <a:lnTo>
                  <a:pt x="3630587" y="0"/>
                </a:lnTo>
                <a:cubicBezTo>
                  <a:pt x="3853378" y="0"/>
                  <a:pt x="4033986" y="180608"/>
                  <a:pt x="4033986" y="403399"/>
                </a:cubicBezTo>
                <a:lnTo>
                  <a:pt x="4033986" y="4311726"/>
                </a:lnTo>
                <a:cubicBezTo>
                  <a:pt x="4033986" y="4534517"/>
                  <a:pt x="3853378" y="4715125"/>
                  <a:pt x="3630587" y="4715125"/>
                </a:cubicBezTo>
                <a:lnTo>
                  <a:pt x="403399" y="4715125"/>
                </a:lnTo>
                <a:cubicBezTo>
                  <a:pt x="180608" y="4715125"/>
                  <a:pt x="0" y="4534517"/>
                  <a:pt x="0" y="4311726"/>
                </a:cubicBezTo>
                <a:lnTo>
                  <a:pt x="0" y="403399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247650" rIns="247650" bIns="3548238" numCol="1" spcCol="1270" anchor="ctr" anchorCtr="0">
            <a:noAutofit/>
          </a:bodyPr>
          <a:lstStyle/>
          <a:p>
            <a:pPr lvl="0"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5400" kern="1200" dirty="0"/>
              <a:t>Level 2</a:t>
            </a:r>
          </a:p>
        </p:txBody>
      </p:sp>
      <p:sp>
        <p:nvSpPr>
          <p:cNvPr id="6" name="Freeform 5"/>
          <p:cNvSpPr/>
          <p:nvPr/>
        </p:nvSpPr>
        <p:spPr>
          <a:xfrm>
            <a:off x="2308677" y="3316278"/>
            <a:ext cx="3227189" cy="1421674"/>
          </a:xfrm>
          <a:custGeom>
            <a:avLst/>
            <a:gdLst>
              <a:gd name="connsiteX0" fmla="*/ 0 w 3227189"/>
              <a:gd name="connsiteY0" fmla="*/ 142167 h 1421674"/>
              <a:gd name="connsiteX1" fmla="*/ 142167 w 3227189"/>
              <a:gd name="connsiteY1" fmla="*/ 0 h 1421674"/>
              <a:gd name="connsiteX2" fmla="*/ 3085022 w 3227189"/>
              <a:gd name="connsiteY2" fmla="*/ 0 h 1421674"/>
              <a:gd name="connsiteX3" fmla="*/ 3227189 w 3227189"/>
              <a:gd name="connsiteY3" fmla="*/ 142167 h 1421674"/>
              <a:gd name="connsiteX4" fmla="*/ 3227189 w 3227189"/>
              <a:gd name="connsiteY4" fmla="*/ 1279507 h 1421674"/>
              <a:gd name="connsiteX5" fmla="*/ 3085022 w 3227189"/>
              <a:gd name="connsiteY5" fmla="*/ 1421674 h 1421674"/>
              <a:gd name="connsiteX6" fmla="*/ 142167 w 3227189"/>
              <a:gd name="connsiteY6" fmla="*/ 1421674 h 1421674"/>
              <a:gd name="connsiteX7" fmla="*/ 0 w 3227189"/>
              <a:gd name="connsiteY7" fmla="*/ 1279507 h 1421674"/>
              <a:gd name="connsiteX8" fmla="*/ 0 w 3227189"/>
              <a:gd name="connsiteY8" fmla="*/ 142167 h 1421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27189" h="1421674">
                <a:moveTo>
                  <a:pt x="0" y="142167"/>
                </a:moveTo>
                <a:cubicBezTo>
                  <a:pt x="0" y="63650"/>
                  <a:pt x="63650" y="0"/>
                  <a:pt x="142167" y="0"/>
                </a:cubicBezTo>
                <a:lnTo>
                  <a:pt x="3085022" y="0"/>
                </a:lnTo>
                <a:cubicBezTo>
                  <a:pt x="3163539" y="0"/>
                  <a:pt x="3227189" y="63650"/>
                  <a:pt x="3227189" y="142167"/>
                </a:cubicBezTo>
                <a:lnTo>
                  <a:pt x="3227189" y="1279507"/>
                </a:lnTo>
                <a:cubicBezTo>
                  <a:pt x="3227189" y="1358024"/>
                  <a:pt x="3163539" y="1421674"/>
                  <a:pt x="3085022" y="1421674"/>
                </a:cubicBezTo>
                <a:lnTo>
                  <a:pt x="142167" y="1421674"/>
                </a:lnTo>
                <a:cubicBezTo>
                  <a:pt x="63650" y="1421674"/>
                  <a:pt x="0" y="1358024"/>
                  <a:pt x="0" y="1279507"/>
                </a:cubicBezTo>
                <a:lnTo>
                  <a:pt x="0" y="142167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439" tIns="79739" rIns="92439" bIns="79739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kern="1200" dirty="0">
                <a:solidFill>
                  <a:schemeClr val="accent1"/>
                </a:solidFill>
              </a:rPr>
              <a:t>Pretest and posttest with Early Childhood Academic Tool (ECA)</a:t>
            </a:r>
          </a:p>
        </p:txBody>
      </p:sp>
      <p:sp>
        <p:nvSpPr>
          <p:cNvPr id="8" name="Freeform 7"/>
          <p:cNvSpPr/>
          <p:nvPr/>
        </p:nvSpPr>
        <p:spPr>
          <a:xfrm>
            <a:off x="2308677" y="4956672"/>
            <a:ext cx="3227189" cy="1421674"/>
          </a:xfrm>
          <a:custGeom>
            <a:avLst/>
            <a:gdLst>
              <a:gd name="connsiteX0" fmla="*/ 0 w 3227189"/>
              <a:gd name="connsiteY0" fmla="*/ 142167 h 1421674"/>
              <a:gd name="connsiteX1" fmla="*/ 142167 w 3227189"/>
              <a:gd name="connsiteY1" fmla="*/ 0 h 1421674"/>
              <a:gd name="connsiteX2" fmla="*/ 3085022 w 3227189"/>
              <a:gd name="connsiteY2" fmla="*/ 0 h 1421674"/>
              <a:gd name="connsiteX3" fmla="*/ 3227189 w 3227189"/>
              <a:gd name="connsiteY3" fmla="*/ 142167 h 1421674"/>
              <a:gd name="connsiteX4" fmla="*/ 3227189 w 3227189"/>
              <a:gd name="connsiteY4" fmla="*/ 1279507 h 1421674"/>
              <a:gd name="connsiteX5" fmla="*/ 3085022 w 3227189"/>
              <a:gd name="connsiteY5" fmla="*/ 1421674 h 1421674"/>
              <a:gd name="connsiteX6" fmla="*/ 142167 w 3227189"/>
              <a:gd name="connsiteY6" fmla="*/ 1421674 h 1421674"/>
              <a:gd name="connsiteX7" fmla="*/ 0 w 3227189"/>
              <a:gd name="connsiteY7" fmla="*/ 1279507 h 1421674"/>
              <a:gd name="connsiteX8" fmla="*/ 0 w 3227189"/>
              <a:gd name="connsiteY8" fmla="*/ 142167 h 14216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27189" h="1421674">
                <a:moveTo>
                  <a:pt x="0" y="142167"/>
                </a:moveTo>
                <a:cubicBezTo>
                  <a:pt x="0" y="63650"/>
                  <a:pt x="63650" y="0"/>
                  <a:pt x="142167" y="0"/>
                </a:cubicBezTo>
                <a:lnTo>
                  <a:pt x="3085022" y="0"/>
                </a:lnTo>
                <a:cubicBezTo>
                  <a:pt x="3163539" y="0"/>
                  <a:pt x="3227189" y="63650"/>
                  <a:pt x="3227189" y="142167"/>
                </a:cubicBezTo>
                <a:lnTo>
                  <a:pt x="3227189" y="1279507"/>
                </a:lnTo>
                <a:cubicBezTo>
                  <a:pt x="3227189" y="1358024"/>
                  <a:pt x="3163539" y="1421674"/>
                  <a:pt x="3085022" y="1421674"/>
                </a:cubicBezTo>
                <a:lnTo>
                  <a:pt x="142167" y="1421674"/>
                </a:lnTo>
                <a:cubicBezTo>
                  <a:pt x="63650" y="1421674"/>
                  <a:pt x="0" y="1358024"/>
                  <a:pt x="0" y="1279507"/>
                </a:cubicBezTo>
                <a:lnTo>
                  <a:pt x="0" y="142167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439" tIns="79739" rIns="92439" bIns="79739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kern="1200" dirty="0">
                <a:solidFill>
                  <a:schemeClr val="accent1"/>
                </a:solidFill>
              </a:rPr>
              <a:t>Instructional Service hours in ELA, ENL, and Math per student needs and interests </a:t>
            </a:r>
          </a:p>
        </p:txBody>
      </p:sp>
      <p:sp>
        <p:nvSpPr>
          <p:cNvPr id="9" name="Freeform 8"/>
          <p:cNvSpPr/>
          <p:nvPr/>
        </p:nvSpPr>
        <p:spPr>
          <a:xfrm>
            <a:off x="6241813" y="1900360"/>
            <a:ext cx="4033986" cy="4715125"/>
          </a:xfrm>
          <a:custGeom>
            <a:avLst/>
            <a:gdLst>
              <a:gd name="connsiteX0" fmla="*/ 0 w 4033986"/>
              <a:gd name="connsiteY0" fmla="*/ 403399 h 4715125"/>
              <a:gd name="connsiteX1" fmla="*/ 403399 w 4033986"/>
              <a:gd name="connsiteY1" fmla="*/ 0 h 4715125"/>
              <a:gd name="connsiteX2" fmla="*/ 3630587 w 4033986"/>
              <a:gd name="connsiteY2" fmla="*/ 0 h 4715125"/>
              <a:gd name="connsiteX3" fmla="*/ 4033986 w 4033986"/>
              <a:gd name="connsiteY3" fmla="*/ 403399 h 4715125"/>
              <a:gd name="connsiteX4" fmla="*/ 4033986 w 4033986"/>
              <a:gd name="connsiteY4" fmla="*/ 4311726 h 4715125"/>
              <a:gd name="connsiteX5" fmla="*/ 3630587 w 4033986"/>
              <a:gd name="connsiteY5" fmla="*/ 4715125 h 4715125"/>
              <a:gd name="connsiteX6" fmla="*/ 403399 w 4033986"/>
              <a:gd name="connsiteY6" fmla="*/ 4715125 h 4715125"/>
              <a:gd name="connsiteX7" fmla="*/ 0 w 4033986"/>
              <a:gd name="connsiteY7" fmla="*/ 4311726 h 4715125"/>
              <a:gd name="connsiteX8" fmla="*/ 0 w 4033986"/>
              <a:gd name="connsiteY8" fmla="*/ 403399 h 4715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33986" h="4715125">
                <a:moveTo>
                  <a:pt x="0" y="403399"/>
                </a:moveTo>
                <a:cubicBezTo>
                  <a:pt x="0" y="180608"/>
                  <a:pt x="180608" y="0"/>
                  <a:pt x="403399" y="0"/>
                </a:cubicBezTo>
                <a:lnTo>
                  <a:pt x="3630587" y="0"/>
                </a:lnTo>
                <a:cubicBezTo>
                  <a:pt x="3853378" y="0"/>
                  <a:pt x="4033986" y="180608"/>
                  <a:pt x="4033986" y="403399"/>
                </a:cubicBezTo>
                <a:lnTo>
                  <a:pt x="4033986" y="4311726"/>
                </a:lnTo>
                <a:cubicBezTo>
                  <a:pt x="4033986" y="4534517"/>
                  <a:pt x="3853378" y="4715125"/>
                  <a:pt x="3630587" y="4715125"/>
                </a:cubicBezTo>
                <a:lnTo>
                  <a:pt x="403399" y="4715125"/>
                </a:lnTo>
                <a:cubicBezTo>
                  <a:pt x="180608" y="4715125"/>
                  <a:pt x="0" y="4534517"/>
                  <a:pt x="0" y="4311726"/>
                </a:cubicBezTo>
                <a:lnTo>
                  <a:pt x="0" y="403399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4320" tIns="274320" rIns="274320" bIns="3574908" numCol="1" spcCol="1270" anchor="ctr" anchorCtr="0">
            <a:noAutofit/>
          </a:bodyPr>
          <a:lstStyle/>
          <a:p>
            <a:pPr lvl="0" algn="ctr" defTabSz="3200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5400" kern="1200" dirty="0"/>
              <a:t>Level 1</a:t>
            </a:r>
          </a:p>
        </p:txBody>
      </p:sp>
      <p:sp>
        <p:nvSpPr>
          <p:cNvPr id="11" name="Freeform 10"/>
          <p:cNvSpPr/>
          <p:nvPr/>
        </p:nvSpPr>
        <p:spPr>
          <a:xfrm>
            <a:off x="6671643" y="4533868"/>
            <a:ext cx="3227189" cy="926333"/>
          </a:xfrm>
          <a:custGeom>
            <a:avLst/>
            <a:gdLst>
              <a:gd name="connsiteX0" fmla="*/ 0 w 3227189"/>
              <a:gd name="connsiteY0" fmla="*/ 92633 h 926333"/>
              <a:gd name="connsiteX1" fmla="*/ 92633 w 3227189"/>
              <a:gd name="connsiteY1" fmla="*/ 0 h 926333"/>
              <a:gd name="connsiteX2" fmla="*/ 3134556 w 3227189"/>
              <a:gd name="connsiteY2" fmla="*/ 0 h 926333"/>
              <a:gd name="connsiteX3" fmla="*/ 3227189 w 3227189"/>
              <a:gd name="connsiteY3" fmla="*/ 92633 h 926333"/>
              <a:gd name="connsiteX4" fmla="*/ 3227189 w 3227189"/>
              <a:gd name="connsiteY4" fmla="*/ 833700 h 926333"/>
              <a:gd name="connsiteX5" fmla="*/ 3134556 w 3227189"/>
              <a:gd name="connsiteY5" fmla="*/ 926333 h 926333"/>
              <a:gd name="connsiteX6" fmla="*/ 92633 w 3227189"/>
              <a:gd name="connsiteY6" fmla="*/ 926333 h 926333"/>
              <a:gd name="connsiteX7" fmla="*/ 0 w 3227189"/>
              <a:gd name="connsiteY7" fmla="*/ 833700 h 926333"/>
              <a:gd name="connsiteX8" fmla="*/ 0 w 3227189"/>
              <a:gd name="connsiteY8" fmla="*/ 92633 h 926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27189" h="926333">
                <a:moveTo>
                  <a:pt x="0" y="92633"/>
                </a:moveTo>
                <a:cubicBezTo>
                  <a:pt x="0" y="41473"/>
                  <a:pt x="41473" y="0"/>
                  <a:pt x="92633" y="0"/>
                </a:cubicBezTo>
                <a:lnTo>
                  <a:pt x="3134556" y="0"/>
                </a:lnTo>
                <a:cubicBezTo>
                  <a:pt x="3185716" y="0"/>
                  <a:pt x="3227189" y="41473"/>
                  <a:pt x="3227189" y="92633"/>
                </a:cubicBezTo>
                <a:lnTo>
                  <a:pt x="3227189" y="833700"/>
                </a:lnTo>
                <a:cubicBezTo>
                  <a:pt x="3227189" y="884860"/>
                  <a:pt x="3185716" y="926333"/>
                  <a:pt x="3134556" y="926333"/>
                </a:cubicBezTo>
                <a:lnTo>
                  <a:pt x="92633" y="926333"/>
                </a:lnTo>
                <a:cubicBezTo>
                  <a:pt x="41473" y="926333"/>
                  <a:pt x="0" y="884860"/>
                  <a:pt x="0" y="833700"/>
                </a:cubicBezTo>
                <a:lnTo>
                  <a:pt x="0" y="92633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7931" tIns="65231" rIns="77931" bIns="65231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kern="1200" dirty="0"/>
              <a:t>Support Services in response to needs and interests</a:t>
            </a:r>
          </a:p>
        </p:txBody>
      </p:sp>
      <p:sp>
        <p:nvSpPr>
          <p:cNvPr id="12" name="Freeform 11"/>
          <p:cNvSpPr/>
          <p:nvPr/>
        </p:nvSpPr>
        <p:spPr>
          <a:xfrm>
            <a:off x="6665265" y="3056261"/>
            <a:ext cx="3227189" cy="1173876"/>
          </a:xfrm>
          <a:custGeom>
            <a:avLst/>
            <a:gdLst>
              <a:gd name="connsiteX0" fmla="*/ 0 w 3227189"/>
              <a:gd name="connsiteY0" fmla="*/ 92633 h 926333"/>
              <a:gd name="connsiteX1" fmla="*/ 92633 w 3227189"/>
              <a:gd name="connsiteY1" fmla="*/ 0 h 926333"/>
              <a:gd name="connsiteX2" fmla="*/ 3134556 w 3227189"/>
              <a:gd name="connsiteY2" fmla="*/ 0 h 926333"/>
              <a:gd name="connsiteX3" fmla="*/ 3227189 w 3227189"/>
              <a:gd name="connsiteY3" fmla="*/ 92633 h 926333"/>
              <a:gd name="connsiteX4" fmla="*/ 3227189 w 3227189"/>
              <a:gd name="connsiteY4" fmla="*/ 833700 h 926333"/>
              <a:gd name="connsiteX5" fmla="*/ 3134556 w 3227189"/>
              <a:gd name="connsiteY5" fmla="*/ 926333 h 926333"/>
              <a:gd name="connsiteX6" fmla="*/ 92633 w 3227189"/>
              <a:gd name="connsiteY6" fmla="*/ 926333 h 926333"/>
              <a:gd name="connsiteX7" fmla="*/ 0 w 3227189"/>
              <a:gd name="connsiteY7" fmla="*/ 833700 h 926333"/>
              <a:gd name="connsiteX8" fmla="*/ 0 w 3227189"/>
              <a:gd name="connsiteY8" fmla="*/ 92633 h 926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27189" h="926333">
                <a:moveTo>
                  <a:pt x="0" y="92633"/>
                </a:moveTo>
                <a:cubicBezTo>
                  <a:pt x="0" y="41473"/>
                  <a:pt x="41473" y="0"/>
                  <a:pt x="92633" y="0"/>
                </a:cubicBezTo>
                <a:lnTo>
                  <a:pt x="3134556" y="0"/>
                </a:lnTo>
                <a:cubicBezTo>
                  <a:pt x="3185716" y="0"/>
                  <a:pt x="3227189" y="41473"/>
                  <a:pt x="3227189" y="92633"/>
                </a:cubicBezTo>
                <a:lnTo>
                  <a:pt x="3227189" y="833700"/>
                </a:lnTo>
                <a:cubicBezTo>
                  <a:pt x="3227189" y="884860"/>
                  <a:pt x="3185716" y="926333"/>
                  <a:pt x="3134556" y="926333"/>
                </a:cubicBezTo>
                <a:lnTo>
                  <a:pt x="92633" y="926333"/>
                </a:lnTo>
                <a:cubicBezTo>
                  <a:pt x="41473" y="926333"/>
                  <a:pt x="0" y="884860"/>
                  <a:pt x="0" y="833700"/>
                </a:cubicBezTo>
                <a:lnTo>
                  <a:pt x="0" y="92633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7931" tIns="65231" rIns="77931" bIns="65231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000" kern="1200" dirty="0">
                <a:solidFill>
                  <a:schemeClr val="accent1"/>
                </a:solidFill>
              </a:rPr>
              <a:t>Referral to District Kindergarten or to Community/District Preschool</a:t>
            </a:r>
          </a:p>
        </p:txBody>
      </p:sp>
      <p:sp>
        <p:nvSpPr>
          <p:cNvPr id="7" name="Curved Down Arrow 6"/>
          <p:cNvSpPr/>
          <p:nvPr/>
        </p:nvSpPr>
        <p:spPr>
          <a:xfrm flipH="1">
            <a:off x="4944533" y="779666"/>
            <a:ext cx="2070998" cy="1005840"/>
          </a:xfrm>
          <a:prstGeom prst="curvedDownArrow">
            <a:avLst/>
          </a:prstGeom>
          <a:gradFill>
            <a:gsLst>
              <a:gs pos="0">
                <a:schemeClr val="tx1"/>
              </a:gs>
              <a:gs pos="100000">
                <a:schemeClr val="tx2"/>
              </a:gs>
            </a:gsLst>
            <a:lin ang="3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884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4917F-A9BA-31ED-63DF-849638EF8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FCF80-1269-075F-D24C-08C4FDAE02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1114"/>
            <a:ext cx="9566030" cy="832104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Great New Resource for Parents and OSY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F337B5-EB71-22A6-9CDB-61000EBBD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t>23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AD3951-8B54-8454-6131-995F758408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521" y="1063004"/>
            <a:ext cx="8930763" cy="5820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0801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6158BA-8D0B-4C52-9952-51D361C7F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t>24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E58025A-9737-434D-AE90-0CC9E7990286}"/>
              </a:ext>
            </a:extLst>
          </p:cNvPr>
          <p:cNvSpPr txBox="1">
            <a:spLocks/>
          </p:cNvSpPr>
          <p:nvPr/>
        </p:nvSpPr>
        <p:spPr>
          <a:xfrm>
            <a:off x="-8461" y="0"/>
            <a:ext cx="12192000" cy="685799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547077" y="227594"/>
            <a:ext cx="10480431" cy="646331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/>
                </a:solidFill>
              </a:rPr>
              <a:t>Service Delivery- Data Related to State Goals</a:t>
            </a:r>
            <a:endParaRPr lang="es-CO" sz="3600" dirty="0">
              <a:solidFill>
                <a:schemeClr val="accent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461" y="1010602"/>
            <a:ext cx="12992511" cy="5710720"/>
          </a:xfrm>
          <a:prstGeom prst="rect">
            <a:avLst/>
          </a:prstGeom>
        </p:spPr>
      </p:pic>
      <p:sp>
        <p:nvSpPr>
          <p:cNvPr id="5" name="Double Brace 4"/>
          <p:cNvSpPr/>
          <p:nvPr/>
        </p:nvSpPr>
        <p:spPr>
          <a:xfrm>
            <a:off x="-71546" y="2284724"/>
            <a:ext cx="3469765" cy="1703754"/>
          </a:xfrm>
          <a:prstGeom prst="bracePair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Left Arrow 11"/>
          <p:cNvSpPr/>
          <p:nvPr/>
        </p:nvSpPr>
        <p:spPr>
          <a:xfrm>
            <a:off x="2575057" y="5132880"/>
            <a:ext cx="1113905" cy="444040"/>
          </a:xfrm>
          <a:prstGeom prst="leftArrow">
            <a:avLst/>
          </a:prstGeom>
          <a:gradFill>
            <a:gsLst>
              <a:gs pos="0">
                <a:schemeClr val="tx1"/>
              </a:gs>
              <a:gs pos="100000">
                <a:schemeClr val="tx2"/>
              </a:gs>
            </a:gsLst>
            <a:lin ang="3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Arrow 12"/>
          <p:cNvSpPr/>
          <p:nvPr/>
        </p:nvSpPr>
        <p:spPr>
          <a:xfrm>
            <a:off x="1663337" y="4472913"/>
            <a:ext cx="1201234" cy="444040"/>
          </a:xfrm>
          <a:prstGeom prst="leftArrow">
            <a:avLst/>
          </a:prstGeom>
          <a:gradFill>
            <a:gsLst>
              <a:gs pos="0">
                <a:schemeClr val="tx1"/>
              </a:gs>
              <a:gs pos="100000">
                <a:schemeClr val="tx2"/>
              </a:gs>
            </a:gsLst>
            <a:lin ang="3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9735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6158BA-8D0B-4C52-9952-51D361C7F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t>25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E58025A-9737-434D-AE90-0CC9E7990286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547077" y="227594"/>
            <a:ext cx="10480431" cy="646331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/>
                </a:solidFill>
              </a:rPr>
              <a:t>Service Delivery- A Closer Look</a:t>
            </a:r>
            <a:endParaRPr lang="es-CO" sz="3600" dirty="0">
              <a:solidFill>
                <a:schemeClr val="accent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7077" y="3875073"/>
            <a:ext cx="1051950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1"/>
                </a:solidFill>
              </a:rPr>
              <a:t>Many of these data fields might be empty when you complete the needs assessment or leveling process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1"/>
                </a:solidFill>
              </a:rPr>
              <a:t>You do not need to complete the annual goal setting at the same time as the Needs Assessment Process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1"/>
                </a:solidFill>
              </a:rPr>
              <a:t>Same with the OSY Personal Learning Plan (Short Term Goal Started)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1"/>
                </a:solidFill>
              </a:rPr>
              <a:t>We might also learn about a student dropping out of school on a different date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1"/>
                </a:solidFill>
              </a:rPr>
              <a:t>Your Data Specialists will remind you about any missing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1"/>
                </a:solidFill>
              </a:rPr>
              <a:t>When in doubt, ask your Director</a:t>
            </a:r>
            <a:endParaRPr lang="es-CO" sz="2000" b="1" dirty="0">
              <a:solidFill>
                <a:schemeClr val="accent1"/>
              </a:solidFill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0" y="2494928"/>
            <a:ext cx="1133011" cy="781397"/>
          </a:xfrm>
          <a:prstGeom prst="rightArrow">
            <a:avLst/>
          </a:prstGeom>
          <a:gradFill>
            <a:gsLst>
              <a:gs pos="0">
                <a:schemeClr val="tx1"/>
              </a:gs>
              <a:gs pos="100000">
                <a:schemeClr val="tx2"/>
              </a:gs>
            </a:gsLst>
            <a:lin ang="3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355" y="1064507"/>
            <a:ext cx="10149399" cy="246769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249382" y="1107570"/>
            <a:ext cx="4324103" cy="2253939"/>
          </a:xfrm>
          <a:prstGeom prst="rect">
            <a:avLst/>
          </a:prstGeom>
          <a:noFill/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428081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5AB00-1C5C-4EB0-B93F-C03AB7A9B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1114"/>
            <a:ext cx="2977662" cy="832104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Important!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6158BA-8D0B-4C52-9952-51D361C7F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t>26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E58025A-9737-434D-AE90-0CC9E7990286}"/>
              </a:ext>
            </a:extLst>
          </p:cNvPr>
          <p:cNvSpPr txBox="1">
            <a:spLocks/>
          </p:cNvSpPr>
          <p:nvPr/>
        </p:nvSpPr>
        <p:spPr>
          <a:xfrm>
            <a:off x="1488831" y="953218"/>
            <a:ext cx="9566031" cy="595191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3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6000" dirty="0"/>
              <a:t>The OSY Profile needs to be completed for all OSY/D+/recently DO students annually</a:t>
            </a:r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6000" dirty="0"/>
              <a:t>Just like the Needs Assessment in the Intake form, the process of completing the OSY Profile should go beyond collecting the data</a:t>
            </a:r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6000" dirty="0"/>
              <a:t>Take this opportunity to:</a:t>
            </a:r>
            <a:endParaRPr lang="es-CO" sz="6000" dirty="0"/>
          </a:p>
          <a:p>
            <a:pPr lvl="1">
              <a:lnSpc>
                <a:spcPct val="120000"/>
              </a:lnSpc>
            </a:pPr>
            <a:r>
              <a:rPr lang="en-US" sz="6000" dirty="0"/>
              <a:t>Learn about the student’s interests </a:t>
            </a:r>
          </a:p>
          <a:p>
            <a:pPr lvl="1">
              <a:lnSpc>
                <a:spcPct val="120000"/>
              </a:lnSpc>
            </a:pPr>
            <a:r>
              <a:rPr lang="en-US" sz="6000" dirty="0"/>
              <a:t>what they want to learn </a:t>
            </a:r>
          </a:p>
          <a:p>
            <a:pPr lvl="1">
              <a:lnSpc>
                <a:spcPct val="120000"/>
              </a:lnSpc>
            </a:pPr>
            <a:r>
              <a:rPr lang="en-US" sz="6000" dirty="0"/>
              <a:t>what they want help with</a:t>
            </a:r>
          </a:p>
          <a:p>
            <a:pPr lvl="1">
              <a:lnSpc>
                <a:spcPct val="120000"/>
              </a:lnSpc>
            </a:pPr>
            <a:r>
              <a:rPr lang="en-US" sz="6000" dirty="0"/>
              <a:t>when they are available </a:t>
            </a:r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6000" dirty="0"/>
              <a:t>Completing this OSY Profile form </a:t>
            </a:r>
            <a:r>
              <a:rPr lang="en-US" sz="6000" b="1" dirty="0">
                <a:solidFill>
                  <a:schemeClr val="accent1"/>
                </a:solidFill>
              </a:rPr>
              <a:t>is not considered a service,</a:t>
            </a:r>
            <a:r>
              <a:rPr lang="en-US" sz="6000" dirty="0"/>
              <a:t> but the time spent in conversation with students and the other stakeholders during the needs assessment process constitutes the Support Service known as Advocacy and should be recorded</a:t>
            </a:r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6000" b="1" dirty="0"/>
              <a:t>Reminder: as of 24/25, the OSY Profile data will be rolled over to the new enrollment line. Make sure you still take time to update the data annually!</a:t>
            </a:r>
          </a:p>
          <a:p>
            <a:pPr lvl="1"/>
            <a:endParaRPr lang="en-US" sz="2800" dirty="0"/>
          </a:p>
          <a:p>
            <a:pPr marL="457200" lvl="1" indent="0">
              <a:buNone/>
            </a:pPr>
            <a:r>
              <a:rPr lang="en-US" sz="2800" dirty="0"/>
              <a:t>  </a:t>
            </a:r>
            <a:endParaRPr lang="es-CO" sz="2800" dirty="0"/>
          </a:p>
        </p:txBody>
      </p:sp>
    </p:spTree>
    <p:extLst>
      <p:ext uri="{BB962C8B-B14F-4D97-AF65-F5344CB8AC3E}">
        <p14:creationId xmlns:p14="http://schemas.microsoft.com/office/powerpoint/2010/main" val="34132624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A9F9A-7914-429C-8B48-A81473A57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-360000">
            <a:off x="269002" y="1090925"/>
            <a:ext cx="4704576" cy="700842"/>
          </a:xfrm>
        </p:spPr>
        <p:txBody>
          <a:bodyPr>
            <a:normAutofit/>
          </a:bodyPr>
          <a:lstStyle/>
          <a:p>
            <a:r>
              <a:rPr lang="en-US" sz="3200" dirty="0"/>
              <a:t>Personal Learning Plan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759139A-0794-42B5-84C4-5E9E21B10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3069" y="525173"/>
            <a:ext cx="7428931" cy="6056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2691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5AB00-1C5C-4EB0-B93F-C03AB7A9B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246" y="165732"/>
            <a:ext cx="6742558" cy="832104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Personal Learning Plan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6158BA-8D0B-4C52-9952-51D361C7F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t>28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E58025A-9737-434D-AE90-0CC9E7990286}"/>
              </a:ext>
            </a:extLst>
          </p:cNvPr>
          <p:cNvSpPr txBox="1">
            <a:spLocks/>
          </p:cNvSpPr>
          <p:nvPr/>
        </p:nvSpPr>
        <p:spPr>
          <a:xfrm>
            <a:off x="1378989" y="997836"/>
            <a:ext cx="9566031" cy="5004265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No changes! </a:t>
            </a:r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Use this form to help your OSY identify long-term and short-term goals</a:t>
            </a:r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You can have as many PLPs as you wish</a:t>
            </a:r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Please make sure you report if the “student made any progress toward their goals” </a:t>
            </a:r>
          </a:p>
          <a:p>
            <a:pPr marL="342900" indent="-34290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800" dirty="0"/>
              <a:t>You can access the PLP training video </a:t>
            </a:r>
            <a:r>
              <a:rPr lang="en-US" sz="2800" dirty="0">
                <a:hlinkClick r:id="rId2"/>
              </a:rPr>
              <a:t>here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102464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5AB00-1C5C-4EB0-B93F-C03AB7A9B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246" y="165732"/>
            <a:ext cx="6742558" cy="832104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What are services?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6158BA-8D0B-4C52-9952-51D361C7F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t>29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E58025A-9737-434D-AE90-0CC9E7990286}"/>
              </a:ext>
            </a:extLst>
          </p:cNvPr>
          <p:cNvSpPr txBox="1">
            <a:spLocks/>
          </p:cNvSpPr>
          <p:nvPr/>
        </p:nvSpPr>
        <p:spPr>
          <a:xfrm>
            <a:off x="1320800" y="1280473"/>
            <a:ext cx="9566031" cy="5560905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200" dirty="0"/>
              <a:t>Services are a subset of all allowable activities that the MEP can provide through its programs and projects.  “Services” are those educational or educationally related activities that:</a:t>
            </a:r>
          </a:p>
          <a:p>
            <a:pPr algn="l">
              <a:lnSpc>
                <a:spcPct val="120000"/>
              </a:lnSpc>
            </a:pPr>
            <a:r>
              <a:rPr lang="en-US" sz="2200" dirty="0"/>
              <a:t>●directly benefit a migrant child;</a:t>
            </a:r>
          </a:p>
          <a:p>
            <a:pPr algn="l">
              <a:lnSpc>
                <a:spcPct val="120000"/>
              </a:lnSpc>
            </a:pPr>
            <a:r>
              <a:rPr lang="en-US" sz="2200" dirty="0"/>
              <a:t>●address a need of a migrant child consistent with the State’s comprehensive needs assessment and service delivery plan;</a:t>
            </a:r>
          </a:p>
          <a:p>
            <a:pPr algn="l">
              <a:lnSpc>
                <a:spcPct val="120000"/>
              </a:lnSpc>
            </a:pPr>
            <a:r>
              <a:rPr lang="en-US" sz="2200" dirty="0"/>
              <a:t>●are grounded in scientifically based research or, in the case of support services, are generally accepted practices; and</a:t>
            </a:r>
          </a:p>
          <a:p>
            <a:pPr algn="l">
              <a:lnSpc>
                <a:spcPct val="120000"/>
              </a:lnSpc>
            </a:pPr>
            <a:r>
              <a:rPr lang="en-US" sz="2200" dirty="0"/>
              <a:t>●are designed to enable the program to meet its measurable outcomes and contribute to the achievement of the State’s performance targets and annual measurable objectives. </a:t>
            </a:r>
          </a:p>
          <a:p>
            <a:pPr algn="l">
              <a:lnSpc>
                <a:spcPct val="120000"/>
              </a:lnSpc>
            </a:pPr>
            <a:r>
              <a:rPr lang="en-US" sz="2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744098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DB6A56-4218-11A7-0D41-475A64096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A90D0-C7B1-73AE-6186-AF5ABB444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028" y="888521"/>
            <a:ext cx="4833258" cy="4860500"/>
          </a:xfrm>
          <a:solidFill>
            <a:srgbClr val="00B050"/>
          </a:solidFill>
        </p:spPr>
        <p:txBody>
          <a:bodyPr>
            <a:noAutofit/>
          </a:bodyPr>
          <a:lstStyle/>
          <a:p>
            <a:r>
              <a:rPr lang="en-US" dirty="0"/>
              <a:t>We are also allowed to carry activities related to the MEP, but we cannot count such activities as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DAD9F5-820D-1C5F-7F22-E217BB9AA8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3372" y="554942"/>
            <a:ext cx="6705600" cy="576822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r>
              <a:rPr lang="en-US" sz="3900" dirty="0">
                <a:solidFill>
                  <a:schemeClr val="accent4"/>
                </a:solidFill>
              </a:rPr>
              <a:t>Activities related to identification and recruitment activities, parental involvement, program evaluation, professional development, or administration of the program are examples of allowable activities that are not considered services.  </a:t>
            </a:r>
            <a:r>
              <a:rPr lang="en-US" sz="3900" dirty="0">
                <a:solidFill>
                  <a:schemeClr val="accent3"/>
                </a:solidFill>
              </a:rPr>
              <a:t>Another example would be handing out leaflets to migrant families on available reading programs as part of an effort to increase the reading skills of migrant children</a:t>
            </a:r>
            <a:r>
              <a:rPr lang="en-US" dirty="0">
                <a:solidFill>
                  <a:schemeClr val="accent3"/>
                </a:solidFill>
              </a:rPr>
              <a:t>. </a:t>
            </a:r>
            <a:endParaRPr lang="en-US" sz="2800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0464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6158BA-8D0B-4C52-9952-51D361C7F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t>31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E58025A-9737-434D-AE90-0CC9E7990286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547077" y="227594"/>
            <a:ext cx="10480431" cy="646331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accent1"/>
                </a:solidFill>
              </a:rPr>
              <a:t>Supplemental Service Codes- What Stays the Same</a:t>
            </a:r>
            <a:endParaRPr lang="es-CO" sz="3600" dirty="0">
              <a:solidFill>
                <a:schemeClr val="accent1"/>
              </a:solidFill>
            </a:endParaRPr>
          </a:p>
        </p:txBody>
      </p:sp>
      <p:sp>
        <p:nvSpPr>
          <p:cNvPr id="9" name="Text Placeholder 4"/>
          <p:cNvSpPr txBox="1">
            <a:spLocks/>
          </p:cNvSpPr>
          <p:nvPr/>
        </p:nvSpPr>
        <p:spPr>
          <a:xfrm>
            <a:off x="615142" y="1521298"/>
            <a:ext cx="4638502" cy="3566091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chemeClr val="accent1"/>
                </a:solidFill>
              </a:rPr>
              <a:t>Advocacy </a:t>
            </a:r>
            <a:r>
              <a:rPr lang="en-US" sz="3200" dirty="0">
                <a:solidFill>
                  <a:schemeClr val="accent1"/>
                </a:solidFill>
                <a:sym typeface="Wingdings" panose="05000000000000000000" pitchFamily="2" charset="2"/>
              </a:rPr>
              <a:t></a:t>
            </a:r>
            <a:endParaRPr lang="en-US" sz="3200" dirty="0">
              <a:solidFill>
                <a:schemeClr val="accent1"/>
              </a:solidFill>
            </a:endParaRPr>
          </a:p>
          <a:p>
            <a:r>
              <a:rPr lang="en-US" sz="3200" dirty="0">
                <a:solidFill>
                  <a:schemeClr val="accent1"/>
                </a:solidFill>
              </a:rPr>
              <a:t>Counseling Services (certified counselor)</a:t>
            </a:r>
          </a:p>
          <a:p>
            <a:r>
              <a:rPr lang="en-US" sz="3200" dirty="0">
                <a:solidFill>
                  <a:schemeClr val="accent1"/>
                </a:solidFill>
              </a:rPr>
              <a:t>Transportation </a:t>
            </a:r>
            <a:endParaRPr lang="en-US" sz="3200" dirty="0">
              <a:solidFill>
                <a:srgbClr val="FF0000"/>
              </a:solidFill>
            </a:endParaRPr>
          </a:p>
          <a:p>
            <a:pPr marL="342900" indent="-342900"/>
            <a:endParaRPr lang="en-US" sz="3200" dirty="0">
              <a:solidFill>
                <a:schemeClr val="accent1"/>
              </a:solidFill>
            </a:endParaRPr>
          </a:p>
        </p:txBody>
      </p:sp>
      <p:sp>
        <p:nvSpPr>
          <p:cNvPr id="7" name="Text Placeholder 4"/>
          <p:cNvSpPr txBox="1">
            <a:spLocks/>
          </p:cNvSpPr>
          <p:nvPr/>
        </p:nvSpPr>
        <p:spPr>
          <a:xfrm>
            <a:off x="6154178" y="1515757"/>
            <a:ext cx="4638502" cy="3571632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rgbClr val="00B050"/>
                </a:solidFill>
              </a:rPr>
              <a:t>ENL</a:t>
            </a:r>
          </a:p>
          <a:p>
            <a:r>
              <a:rPr lang="en-US" sz="3200" dirty="0">
                <a:solidFill>
                  <a:srgbClr val="00B050"/>
                </a:solidFill>
              </a:rPr>
              <a:t>English Language Arts</a:t>
            </a:r>
          </a:p>
          <a:p>
            <a:r>
              <a:rPr lang="en-US" sz="3200" dirty="0">
                <a:solidFill>
                  <a:srgbClr val="00B050"/>
                </a:solidFill>
              </a:rPr>
              <a:t>Life Skills</a:t>
            </a:r>
          </a:p>
          <a:p>
            <a:r>
              <a:rPr lang="en-US" sz="3200" dirty="0">
                <a:solidFill>
                  <a:srgbClr val="00B050"/>
                </a:solidFill>
              </a:rPr>
              <a:t>Mathematics</a:t>
            </a:r>
          </a:p>
          <a:p>
            <a:r>
              <a:rPr lang="en-US" sz="3200" dirty="0">
                <a:solidFill>
                  <a:srgbClr val="00B050"/>
                </a:solidFill>
              </a:rPr>
              <a:t>Science</a:t>
            </a:r>
          </a:p>
          <a:p>
            <a:r>
              <a:rPr lang="en-US" sz="3200" dirty="0">
                <a:solidFill>
                  <a:srgbClr val="00B050"/>
                </a:solidFill>
              </a:rPr>
              <a:t>Social Studies</a:t>
            </a:r>
          </a:p>
          <a:p>
            <a:pPr marL="342900" indent="-342900"/>
            <a:endParaRPr lang="en-US" sz="32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7900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6158BA-8D0B-4C52-9952-51D361C7F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t>32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E58025A-9737-434D-AE90-0CC9E7990286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547077" y="227594"/>
            <a:ext cx="10480431" cy="646331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Supplemental Service Codes- What Changed?</a:t>
            </a:r>
            <a:endParaRPr lang="es-CO" sz="3600" dirty="0">
              <a:solidFill>
                <a:srgbClr val="00B050"/>
              </a:solidFill>
            </a:endParaRPr>
          </a:p>
        </p:txBody>
      </p:sp>
      <p:sp>
        <p:nvSpPr>
          <p:cNvPr id="9" name="Text Placeholder 4"/>
          <p:cNvSpPr txBox="1">
            <a:spLocks/>
          </p:cNvSpPr>
          <p:nvPr/>
        </p:nvSpPr>
        <p:spPr>
          <a:xfrm>
            <a:off x="615142" y="1101519"/>
            <a:ext cx="10789920" cy="568166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chemeClr val="accent1"/>
                </a:solidFill>
              </a:rPr>
              <a:t>If a service was provided at home, please use the At Home Check Box</a:t>
            </a:r>
          </a:p>
          <a:p>
            <a:pPr marL="0" indent="0">
              <a:buNone/>
            </a:pPr>
            <a:endParaRPr lang="en-US" sz="32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n-US" sz="32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n-US" sz="3200" dirty="0">
              <a:solidFill>
                <a:schemeClr val="accent1"/>
              </a:solidFill>
            </a:endParaRPr>
          </a:p>
          <a:p>
            <a:r>
              <a:rPr lang="en-US" sz="3200" dirty="0">
                <a:solidFill>
                  <a:schemeClr val="accent1"/>
                </a:solidFill>
              </a:rPr>
              <a:t>We added Attempted/No Service</a:t>
            </a:r>
          </a:p>
          <a:p>
            <a:pPr lvl="1"/>
            <a:r>
              <a:rPr lang="en-US" sz="2800" dirty="0">
                <a:solidFill>
                  <a:schemeClr val="accent1"/>
                </a:solidFill>
              </a:rPr>
              <a:t>Implemented Summer 2023</a:t>
            </a:r>
          </a:p>
          <a:p>
            <a:pPr lvl="1"/>
            <a:r>
              <a:rPr lang="en-US" sz="2800" dirty="0">
                <a:solidFill>
                  <a:schemeClr val="accent1"/>
                </a:solidFill>
              </a:rPr>
              <a:t>Use this code when you attempted to provide services to a student but you were not able to provide such service.</a:t>
            </a:r>
          </a:p>
          <a:p>
            <a:pPr lvl="1"/>
            <a:r>
              <a:rPr lang="en-US" sz="2800" dirty="0">
                <a:solidFill>
                  <a:schemeClr val="accent1"/>
                </a:solidFill>
              </a:rPr>
              <a:t>No Advocacy!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sz="28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3200" dirty="0">
              <a:solidFill>
                <a:srgbClr val="FF0000"/>
              </a:solidFill>
            </a:endParaRPr>
          </a:p>
          <a:p>
            <a:pPr marL="342900" indent="-342900"/>
            <a:endParaRPr lang="en-US" sz="3200" dirty="0">
              <a:solidFill>
                <a:schemeClr val="accent1"/>
              </a:solidFill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2632772" y="2496589"/>
            <a:ext cx="889462" cy="448887"/>
          </a:xfrm>
          <a:prstGeom prst="rightArrow">
            <a:avLst/>
          </a:prstGeom>
          <a:gradFill>
            <a:gsLst>
              <a:gs pos="0">
                <a:schemeClr val="tx1"/>
              </a:gs>
              <a:gs pos="100000">
                <a:schemeClr val="tx2"/>
              </a:gs>
            </a:gsLst>
            <a:lin ang="3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976" t="51787" r="25944" b="1144"/>
          <a:stretch/>
        </p:blipFill>
        <p:spPr>
          <a:xfrm>
            <a:off x="3522234" y="1765662"/>
            <a:ext cx="6844937" cy="1663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7791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6158BA-8D0B-4C52-9952-51D361C7F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t>33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E58025A-9737-434D-AE90-0CC9E7990286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547077" y="227594"/>
            <a:ext cx="10480431" cy="646331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Supplemental Service Codes- What Changed?</a:t>
            </a:r>
            <a:endParaRPr lang="es-CO" sz="3600" dirty="0">
              <a:solidFill>
                <a:srgbClr val="00B050"/>
              </a:solidFill>
            </a:endParaRPr>
          </a:p>
        </p:txBody>
      </p:sp>
      <p:sp>
        <p:nvSpPr>
          <p:cNvPr id="9" name="Text Placeholder 4"/>
          <p:cNvSpPr txBox="1">
            <a:spLocks/>
          </p:cNvSpPr>
          <p:nvPr/>
        </p:nvSpPr>
        <p:spPr>
          <a:xfrm>
            <a:off x="615142" y="1101519"/>
            <a:ext cx="10789920" cy="568166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chemeClr val="accent1"/>
                </a:solidFill>
              </a:rPr>
              <a:t>We removed: Preschool and Elementary Activities &amp; Adolescent Activities </a:t>
            </a:r>
          </a:p>
          <a:p>
            <a:r>
              <a:rPr lang="en-US" sz="3200" dirty="0">
                <a:solidFill>
                  <a:schemeClr val="accent1"/>
                </a:solidFill>
              </a:rPr>
              <a:t>We added: </a:t>
            </a:r>
            <a:r>
              <a:rPr lang="en-US" sz="3600" b="1" dirty="0">
                <a:solidFill>
                  <a:schemeClr val="accent1"/>
                </a:solidFill>
              </a:rPr>
              <a:t>Enrichment Activity</a:t>
            </a:r>
          </a:p>
          <a:p>
            <a:r>
              <a:rPr lang="en-US" sz="3200" dirty="0">
                <a:solidFill>
                  <a:schemeClr val="accent1"/>
                </a:solidFill>
              </a:rPr>
              <a:t>Use this code for: </a:t>
            </a:r>
          </a:p>
          <a:p>
            <a:pPr marL="457200" lvl="1" indent="0">
              <a:buNone/>
            </a:pPr>
            <a:r>
              <a:rPr lang="en-US" dirty="0"/>
              <a:t>Services/support for students that include, culturally responsive:</a:t>
            </a:r>
          </a:p>
          <a:p>
            <a:pPr lvl="2"/>
            <a:r>
              <a:rPr lang="en-US" dirty="0"/>
              <a:t>identity development activities, community service, and/or educational field trips;</a:t>
            </a:r>
          </a:p>
          <a:p>
            <a:pPr lvl="2"/>
            <a:r>
              <a:rPr lang="en-US" dirty="0"/>
              <a:t>career related activities coordinated by local/statewide MEP that provide students opportunities to explore and/or visit job sites, tour colleges/universities and vocational programs and meet with role models. </a:t>
            </a:r>
            <a:r>
              <a:rPr lang="en-US" b="1" dirty="0"/>
              <a:t>NOTE: </a:t>
            </a:r>
            <a:r>
              <a:rPr lang="en-US" dirty="0"/>
              <a:t>Any instructional component provided during an enrichment activity should be recorded separately with its instructional code. Sample scenario: Students participated on a State Park visit where a lesson was provided. For example, if there is a lesson about habitats and water cycle for the first 30 minutes of the enrichment activity, you will record it as following: Enrichment Activity (C=1 H=4) and Science (C=1 H=0.5)	</a:t>
            </a:r>
          </a:p>
          <a:p>
            <a:endParaRPr lang="en-US" sz="32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lvl="1"/>
            <a:endParaRPr lang="en-US" sz="28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3200" dirty="0">
              <a:solidFill>
                <a:srgbClr val="FF0000"/>
              </a:solidFill>
            </a:endParaRPr>
          </a:p>
          <a:p>
            <a:pPr marL="342900" indent="-342900"/>
            <a:endParaRPr lang="en-US" sz="32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806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6158BA-8D0B-4C52-9952-51D361C7F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t>34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E58025A-9737-434D-AE90-0CC9E7990286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547077" y="227594"/>
            <a:ext cx="10480431" cy="646331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Supplemental Service Codes- What Changed?</a:t>
            </a:r>
            <a:endParaRPr lang="es-CO" sz="3600" dirty="0">
              <a:solidFill>
                <a:srgbClr val="00B050"/>
              </a:solidFill>
            </a:endParaRPr>
          </a:p>
        </p:txBody>
      </p:sp>
      <p:sp>
        <p:nvSpPr>
          <p:cNvPr id="9" name="Text Placeholder 4"/>
          <p:cNvSpPr txBox="1">
            <a:spLocks/>
          </p:cNvSpPr>
          <p:nvPr/>
        </p:nvSpPr>
        <p:spPr>
          <a:xfrm>
            <a:off x="615142" y="1101519"/>
            <a:ext cx="10789920" cy="568166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chemeClr val="accent1"/>
                </a:solidFill>
              </a:rPr>
              <a:t>We added: School Enrollment</a:t>
            </a:r>
          </a:p>
          <a:p>
            <a:r>
              <a:rPr lang="en-US" sz="3200" dirty="0">
                <a:solidFill>
                  <a:schemeClr val="accent1"/>
                </a:solidFill>
              </a:rPr>
              <a:t>Use this code to record: </a:t>
            </a:r>
          </a:p>
          <a:p>
            <a:pPr marL="0" indent="0">
              <a:buNone/>
            </a:pPr>
            <a:r>
              <a:rPr lang="en-US" dirty="0"/>
              <a:t>Support to families for PK-12/DO student </a:t>
            </a:r>
            <a:r>
              <a:rPr lang="en-US" b="1" dirty="0"/>
              <a:t>initial </a:t>
            </a:r>
            <a:r>
              <a:rPr lang="en-US" dirty="0"/>
              <a:t>school enrollment, included but not limited to: </a:t>
            </a:r>
          </a:p>
          <a:p>
            <a:pPr lvl="1"/>
            <a:r>
              <a:rPr lang="en-US" dirty="0"/>
              <a:t>transportation to appointments that will result in school enrollment </a:t>
            </a:r>
          </a:p>
          <a:p>
            <a:pPr lvl="1"/>
            <a:r>
              <a:rPr lang="en-US" dirty="0"/>
              <a:t>support in securing require vaccinations </a:t>
            </a:r>
          </a:p>
          <a:p>
            <a:pPr lvl="1"/>
            <a:r>
              <a:rPr lang="en-US" dirty="0"/>
              <a:t>support in appointment with school registration  </a:t>
            </a:r>
          </a:p>
          <a:p>
            <a:pPr lvl="1"/>
            <a:r>
              <a:rPr lang="en-US" dirty="0"/>
              <a:t>support on coordinating bus transportation including pick-up/drop-off locations	</a:t>
            </a:r>
          </a:p>
          <a:p>
            <a:pPr marL="0" indent="0">
              <a:buNone/>
            </a:pPr>
            <a:r>
              <a:rPr lang="en-US" dirty="0"/>
              <a:t>	</a:t>
            </a:r>
          </a:p>
          <a:p>
            <a:endParaRPr lang="en-US" sz="32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lvl="1"/>
            <a:endParaRPr lang="en-US" sz="28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3200" dirty="0">
              <a:solidFill>
                <a:srgbClr val="FF0000"/>
              </a:solidFill>
            </a:endParaRPr>
          </a:p>
          <a:p>
            <a:pPr marL="342900" indent="-342900"/>
            <a:endParaRPr lang="en-US" sz="32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73886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6158BA-8D0B-4C52-9952-51D361C7F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t>35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E58025A-9737-434D-AE90-0CC9E7990286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547077" y="227594"/>
            <a:ext cx="10480431" cy="646331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Supplemental Service Codes- What Changed?</a:t>
            </a:r>
            <a:endParaRPr lang="es-CO" sz="3600" dirty="0">
              <a:solidFill>
                <a:srgbClr val="00B050"/>
              </a:solidFill>
            </a:endParaRPr>
          </a:p>
        </p:txBody>
      </p:sp>
      <p:sp>
        <p:nvSpPr>
          <p:cNvPr id="9" name="Text Placeholder 4"/>
          <p:cNvSpPr txBox="1">
            <a:spLocks/>
          </p:cNvSpPr>
          <p:nvPr/>
        </p:nvSpPr>
        <p:spPr>
          <a:xfrm>
            <a:off x="615142" y="1101519"/>
            <a:ext cx="10789920" cy="568166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chemeClr val="accent1"/>
                </a:solidFill>
              </a:rPr>
              <a:t>New this year! </a:t>
            </a:r>
            <a:r>
              <a:rPr lang="en-US" sz="3200" u="sng" dirty="0">
                <a:solidFill>
                  <a:schemeClr val="accent1"/>
                </a:solidFill>
              </a:rPr>
              <a:t>Date Service Provided</a:t>
            </a:r>
            <a:r>
              <a:rPr lang="en-US" sz="3200" dirty="0">
                <a:solidFill>
                  <a:schemeClr val="accent1"/>
                </a:solidFill>
              </a:rPr>
              <a:t> should match the date that the service was rendered</a:t>
            </a:r>
          </a:p>
          <a:p>
            <a:r>
              <a:rPr lang="en-US" sz="3200" dirty="0">
                <a:solidFill>
                  <a:schemeClr val="accent1"/>
                </a:solidFill>
              </a:rPr>
              <a:t>Example:</a:t>
            </a:r>
          </a:p>
          <a:p>
            <a:endParaRPr lang="en-US" sz="3200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lvl="1"/>
            <a:endParaRPr lang="en-US" sz="28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3200" dirty="0">
              <a:solidFill>
                <a:srgbClr val="FF0000"/>
              </a:solidFill>
            </a:endParaRPr>
          </a:p>
          <a:p>
            <a:pPr marL="342900" indent="-342900"/>
            <a:endParaRPr lang="en-US" sz="3200" dirty="0">
              <a:solidFill>
                <a:schemeClr val="accent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557" y="2777174"/>
            <a:ext cx="9629775" cy="3533775"/>
          </a:xfrm>
          <a:prstGeom prst="rect">
            <a:avLst/>
          </a:prstGeom>
        </p:spPr>
      </p:pic>
      <p:sp>
        <p:nvSpPr>
          <p:cNvPr id="3" name="Left Arrow 2"/>
          <p:cNvSpPr/>
          <p:nvPr/>
        </p:nvSpPr>
        <p:spPr>
          <a:xfrm>
            <a:off x="4304502" y="4271544"/>
            <a:ext cx="1129553" cy="394447"/>
          </a:xfrm>
          <a:prstGeom prst="leftArrow">
            <a:avLst/>
          </a:prstGeom>
          <a:gradFill>
            <a:gsLst>
              <a:gs pos="0">
                <a:schemeClr val="tx1"/>
              </a:gs>
              <a:gs pos="100000">
                <a:schemeClr val="tx2"/>
              </a:gs>
            </a:gsLst>
            <a:lin ang="36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1151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6158BA-8D0B-4C52-9952-51D361C7F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t>36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E58025A-9737-434D-AE90-0CC9E7990286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547077" y="227594"/>
            <a:ext cx="10480431" cy="646331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0B050"/>
                </a:solidFill>
              </a:rPr>
              <a:t>Let’s Chat about the Description Box</a:t>
            </a:r>
            <a:endParaRPr lang="es-CO" sz="3600" dirty="0">
              <a:solidFill>
                <a:srgbClr val="00B050"/>
              </a:solidFill>
            </a:endParaRPr>
          </a:p>
        </p:txBody>
      </p:sp>
      <p:sp>
        <p:nvSpPr>
          <p:cNvPr id="9" name="Text Placeholder 4"/>
          <p:cNvSpPr txBox="1">
            <a:spLocks/>
          </p:cNvSpPr>
          <p:nvPr/>
        </p:nvSpPr>
        <p:spPr>
          <a:xfrm>
            <a:off x="615142" y="1521297"/>
            <a:ext cx="10789920" cy="4663372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chemeClr val="accent1"/>
                </a:solidFill>
              </a:rPr>
              <a:t>Powerful Tool to let Directors/Data Specialists know what you worked on, the progress of the student, and other skills you might work with them next</a:t>
            </a:r>
          </a:p>
          <a:p>
            <a:r>
              <a:rPr lang="en-US" sz="3200" dirty="0">
                <a:solidFill>
                  <a:schemeClr val="accent1"/>
                </a:solidFill>
              </a:rPr>
              <a:t>The information you add in the Description Box should follow your Directors’ requirements</a:t>
            </a:r>
          </a:p>
          <a:p>
            <a:r>
              <a:rPr lang="en-US" sz="3200" dirty="0">
                <a:solidFill>
                  <a:schemeClr val="accent1"/>
                </a:solidFill>
              </a:rPr>
              <a:t>From the State:</a:t>
            </a:r>
          </a:p>
          <a:p>
            <a:pPr lvl="1"/>
            <a:r>
              <a:rPr lang="en-US" sz="2800" dirty="0">
                <a:solidFill>
                  <a:schemeClr val="accent1"/>
                </a:solidFill>
              </a:rPr>
              <a:t>Specific</a:t>
            </a:r>
          </a:p>
          <a:p>
            <a:pPr lvl="1"/>
            <a:r>
              <a:rPr lang="en-US" sz="2800" dirty="0">
                <a:solidFill>
                  <a:schemeClr val="accent1"/>
                </a:solidFill>
              </a:rPr>
              <a:t>Inform what skills you were working with the student</a:t>
            </a:r>
          </a:p>
          <a:p>
            <a:pPr lvl="1"/>
            <a:r>
              <a:rPr lang="en-US" sz="2800" dirty="0">
                <a:solidFill>
                  <a:schemeClr val="accent1"/>
                </a:solidFill>
              </a:rPr>
              <a:t>Concise</a:t>
            </a:r>
          </a:p>
          <a:p>
            <a:pPr lvl="1"/>
            <a:r>
              <a:rPr lang="en-US" sz="2800" dirty="0">
                <a:solidFill>
                  <a:schemeClr val="accent1"/>
                </a:solidFill>
              </a:rPr>
              <a:t>Confidential information</a:t>
            </a:r>
            <a:endParaRPr lang="en-US" sz="2800" dirty="0">
              <a:solidFill>
                <a:srgbClr val="FF0000"/>
              </a:solidFill>
            </a:endParaRPr>
          </a:p>
          <a:p>
            <a:pPr marL="342900" indent="-342900"/>
            <a:endParaRPr lang="en-US" sz="32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0138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5AB00-1C5C-4EB0-B93F-C03AB7A9B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246" y="165732"/>
            <a:ext cx="6742558" cy="832104"/>
          </a:xfrm>
          <a:solidFill>
            <a:schemeClr val="accent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3200" dirty="0"/>
              <a:t>Examples: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6158BA-8D0B-4C52-9952-51D361C7F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t>37</a:t>
            </a:fld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FE58025A-9737-434D-AE90-0CC9E7990286}"/>
              </a:ext>
            </a:extLst>
          </p:cNvPr>
          <p:cNvSpPr txBox="1">
            <a:spLocks/>
          </p:cNvSpPr>
          <p:nvPr/>
        </p:nvSpPr>
        <p:spPr>
          <a:xfrm>
            <a:off x="1836828" y="1384750"/>
            <a:ext cx="9566031" cy="204425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800" b="1" dirty="0"/>
              <a:t>ENL:</a:t>
            </a:r>
            <a:r>
              <a:rPr lang="en-US" sz="2800" dirty="0"/>
              <a:t> Learned about personal information, colors and numbers. Next meeting we will review personal information and learn about Reading Maps</a:t>
            </a: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A2A1A476-2781-12BD-B045-6C836BFB363A}"/>
              </a:ext>
            </a:extLst>
          </p:cNvPr>
          <p:cNvSpPr txBox="1">
            <a:spLocks/>
          </p:cNvSpPr>
          <p:nvPr/>
        </p:nvSpPr>
        <p:spPr>
          <a:xfrm>
            <a:off x="1065842" y="3794178"/>
            <a:ext cx="9679709" cy="289809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20000"/>
              </a:lnSpc>
            </a:pPr>
            <a:r>
              <a:rPr lang="en-US" sz="3100" b="1" dirty="0"/>
              <a:t>Advocacy: 7.17.25 HV the family, let the student choose a book to read for the summer. Also, I invite her to participate virtually with the group of adolescents in different activities.  She was enthusiastic, and Mom was pleased that she kept her busy.</a:t>
            </a:r>
            <a:br>
              <a:rPr lang="en-US" sz="3100" dirty="0"/>
            </a:br>
            <a:endParaRPr lang="en-US" sz="3100" dirty="0">
              <a:solidFill>
                <a:schemeClr val="tx2"/>
              </a:solidFill>
            </a:endParaRPr>
          </a:p>
          <a:p>
            <a:pPr algn="l">
              <a:lnSpc>
                <a:spcPct val="12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303701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5AB00-1C5C-4EB0-B93F-C03AB7A9B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246" y="165732"/>
            <a:ext cx="6742558" cy="832104"/>
          </a:xfrm>
          <a:solidFill>
            <a:schemeClr val="accent2"/>
          </a:solidFill>
        </p:spPr>
        <p:txBody>
          <a:bodyPr>
            <a:normAutofit/>
          </a:bodyPr>
          <a:lstStyle/>
          <a:p>
            <a:pPr algn="ctr"/>
            <a:r>
              <a:rPr lang="en-US" sz="3200" dirty="0"/>
              <a:t>Examples: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6158BA-8D0B-4C52-9952-51D361C7F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t>38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E58025A-9737-434D-AE90-0CC9E7990286}"/>
              </a:ext>
            </a:extLst>
          </p:cNvPr>
          <p:cNvSpPr txBox="1">
            <a:spLocks/>
          </p:cNvSpPr>
          <p:nvPr/>
        </p:nvSpPr>
        <p:spPr>
          <a:xfrm>
            <a:off x="1597712" y="1337481"/>
            <a:ext cx="9566031" cy="204425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800" b="1" dirty="0"/>
              <a:t>Mathematics: At home tutoring using summer bridge books, the student completed lesson on exponents, and large number division and multiplication.</a:t>
            </a:r>
            <a:endParaRPr lang="en-US" sz="28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51A387E-AA19-23A4-40A6-AA7B81F980A4}"/>
              </a:ext>
            </a:extLst>
          </p:cNvPr>
          <p:cNvSpPr txBox="1">
            <a:spLocks/>
          </p:cNvSpPr>
          <p:nvPr/>
        </p:nvSpPr>
        <p:spPr>
          <a:xfrm>
            <a:off x="355120" y="3614466"/>
            <a:ext cx="10515600" cy="1801091"/>
          </a:xfrm>
          <a:prstGeom prst="rect">
            <a:avLst/>
          </a:prstGeom>
          <a:noFill/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ranklin Gothic Book" panose="020B0503020102020204" pitchFamily="34" charset="0"/>
              </a:rPr>
              <a:t>Advocacy: ASSISTING WITH OBTAINING INFO IN REGARDS TO BUS AND SOCCER PRACTICES. WILL MAKE HOME VISIT NEXT WEEK IN REGARDS TO SCHEDULE AND AVAILABILITY</a:t>
            </a:r>
          </a:p>
        </p:txBody>
      </p:sp>
    </p:spTree>
    <p:extLst>
      <p:ext uri="{BB962C8B-B14F-4D97-AF65-F5344CB8AC3E}">
        <p14:creationId xmlns:p14="http://schemas.microsoft.com/office/powerpoint/2010/main" val="31693844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5AB00-1C5C-4EB0-B93F-C03AB7A9B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246" y="165732"/>
            <a:ext cx="6742558" cy="832104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Examples of what not to do: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6158BA-8D0B-4C52-9952-51D361C7F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C0CDE5-970C-4CC4-BF43-0DA127E73E82}" type="slidenum">
              <a:rPr lang="en-US" smtClean="0"/>
              <a:t>39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E58025A-9737-434D-AE90-0CC9E7990286}"/>
              </a:ext>
            </a:extLst>
          </p:cNvPr>
          <p:cNvSpPr txBox="1">
            <a:spLocks/>
          </p:cNvSpPr>
          <p:nvPr/>
        </p:nvSpPr>
        <p:spPr>
          <a:xfrm>
            <a:off x="1117600" y="1337480"/>
            <a:ext cx="9679709" cy="5354788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20000"/>
              </a:lnSpc>
            </a:pPr>
            <a:r>
              <a:rPr lang="en-US" sz="3100" b="1" dirty="0">
                <a:solidFill>
                  <a:schemeClr val="tx2"/>
                </a:solidFill>
              </a:rPr>
              <a:t>Advocacy:</a:t>
            </a:r>
            <a:r>
              <a:rPr lang="en-US" sz="3100" dirty="0">
                <a:solidFill>
                  <a:schemeClr val="tx2"/>
                </a:solidFill>
              </a:rPr>
              <a:t> Texted OSY, no answer.</a:t>
            </a:r>
          </a:p>
          <a:p>
            <a:pPr fontAlgn="base">
              <a:lnSpc>
                <a:spcPct val="120000"/>
              </a:lnSpc>
            </a:pPr>
            <a:r>
              <a:rPr lang="en-US" sz="3200" b="1" dirty="0">
                <a:solidFill>
                  <a:schemeClr val="tx2"/>
                </a:solidFill>
              </a:rPr>
              <a:t>Advocacy:</a:t>
            </a:r>
            <a:r>
              <a:rPr lang="en-US" sz="3200" dirty="0">
                <a:solidFill>
                  <a:schemeClr val="tx2"/>
                </a:solidFill>
              </a:rPr>
              <a:t> dropped off school supplies</a:t>
            </a:r>
          </a:p>
          <a:p>
            <a:pPr fontAlgn="base">
              <a:lnSpc>
                <a:spcPct val="120000"/>
              </a:lnSpc>
            </a:pPr>
            <a:r>
              <a:rPr lang="en-US" sz="3200" b="1" dirty="0">
                <a:solidFill>
                  <a:schemeClr val="tx2"/>
                </a:solidFill>
              </a:rPr>
              <a:t>Advocacy: </a:t>
            </a:r>
            <a:r>
              <a:rPr lang="en-US" sz="3200" dirty="0">
                <a:solidFill>
                  <a:schemeClr val="tx2"/>
                </a:solidFill>
              </a:rPr>
              <a:t>sent link to student for online </a:t>
            </a:r>
            <a:r>
              <a:rPr lang="en-US" sz="3200" dirty="0" err="1">
                <a:solidFill>
                  <a:schemeClr val="tx2"/>
                </a:solidFill>
              </a:rPr>
              <a:t>english</a:t>
            </a:r>
            <a:r>
              <a:rPr lang="en-US" sz="3200" dirty="0">
                <a:solidFill>
                  <a:schemeClr val="tx2"/>
                </a:solidFill>
              </a:rPr>
              <a:t> class. Student said thank you</a:t>
            </a:r>
          </a:p>
          <a:p>
            <a:pPr fontAlgn="base">
              <a:lnSpc>
                <a:spcPct val="120000"/>
              </a:lnSpc>
            </a:pPr>
            <a:r>
              <a:rPr lang="en-US" sz="3200" b="1" dirty="0">
                <a:solidFill>
                  <a:schemeClr val="tx2"/>
                </a:solidFill>
              </a:rPr>
              <a:t>Advocacy: </a:t>
            </a:r>
            <a:r>
              <a:rPr lang="en-US" sz="3200" dirty="0">
                <a:solidFill>
                  <a:schemeClr val="tx2"/>
                </a:solidFill>
              </a:rPr>
              <a:t>I sent Juan the OSY workshop flyer but I am pretty sure he is working during that time. I can see he read my message</a:t>
            </a:r>
            <a:endParaRPr lang="en-US" sz="3100" dirty="0">
              <a:solidFill>
                <a:schemeClr val="tx2"/>
              </a:solidFill>
            </a:endParaRPr>
          </a:p>
          <a:p>
            <a:pPr algn="l">
              <a:lnSpc>
                <a:spcPct val="120000"/>
              </a:lnSpc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659195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2">
      <a:dk1>
        <a:srgbClr val="9D0F00"/>
      </a:dk1>
      <a:lt1>
        <a:sysClr val="window" lastClr="FFFFFF"/>
      </a:lt1>
      <a:dk2>
        <a:srgbClr val="D30F00"/>
      </a:dk2>
      <a:lt2>
        <a:srgbClr val="C07400"/>
      </a:lt2>
      <a:accent1>
        <a:srgbClr val="005CC9"/>
      </a:accent1>
      <a:accent2>
        <a:srgbClr val="008EDC"/>
      </a:accent2>
      <a:accent3>
        <a:srgbClr val="3DA800"/>
      </a:accent3>
      <a:accent4>
        <a:srgbClr val="4D4D4D"/>
      </a:accent4>
      <a:accent5>
        <a:srgbClr val="FFAA00"/>
      </a:accent5>
      <a:accent6>
        <a:srgbClr val="1F7100"/>
      </a:accent6>
      <a:hlink>
        <a:srgbClr val="D30F00"/>
      </a:hlink>
      <a:folHlink>
        <a:srgbClr val="D30F00"/>
      </a:folHlink>
    </a:clrScheme>
    <a:fontScheme name="Custom 22">
      <a:majorFont>
        <a:latin typeface="Comic Sans MS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tx1"/>
            </a:gs>
            <a:gs pos="100000">
              <a:schemeClr val="tx2"/>
            </a:gs>
          </a:gsLst>
          <a:lin ang="360000" scaled="0"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F66931380_Elementary school presentation_AAS_v4" id="{A1DE4719-C921-4876-B2FB-6B9A65FA4A71}" vid="{085AC972-F1A4-4B51-A582-8C15E7A4693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C5EE5440-5A1F-438E-9118-BE5E33F9727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54E2D03-4971-40C6-9798-67DD10EB965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EF6C8FF-3D90-457B-9108-406F928CD7CB}">
  <ds:schemaRefs>
    <ds:schemaRef ds:uri="16c05727-aa75-4e4a-9b5f-8a80a1165891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http://purl.org/dc/elements/1.1/"/>
    <ds:schemaRef ds:uri="71af3243-3dd4-4a8d-8c0d-dd76da1f02a5"/>
    <ds:schemaRef ds:uri="http://schemas.microsoft.com/office/2006/metadata/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Elementary school presentation</Template>
  <TotalTime>1339</TotalTime>
  <Words>2115</Words>
  <Application>Microsoft Office PowerPoint</Application>
  <PresentationFormat>Widescreen</PresentationFormat>
  <Paragraphs>245</Paragraphs>
  <Slides>39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6" baseType="lpstr">
      <vt:lpstr>Arial</vt:lpstr>
      <vt:lpstr>Calibri</vt:lpstr>
      <vt:lpstr>Comic Sans MS</vt:lpstr>
      <vt:lpstr>Franklin Gothic Book</vt:lpstr>
      <vt:lpstr>Times New Roman</vt:lpstr>
      <vt:lpstr>Wingdings</vt:lpstr>
      <vt:lpstr>Office Theme</vt:lpstr>
      <vt:lpstr>NYS-MEP Required Student Data</vt:lpstr>
      <vt:lpstr>Things to Consider</vt:lpstr>
      <vt:lpstr>PowerPoint Presentation</vt:lpstr>
      <vt:lpstr>PowerPoint Presentation</vt:lpstr>
      <vt:lpstr>PowerPoint Presentation</vt:lpstr>
      <vt:lpstr>PowerPoint Presentation</vt:lpstr>
      <vt:lpstr>All Students!</vt:lpstr>
      <vt:lpstr>Needs Assessment Process</vt:lpstr>
      <vt:lpstr>Important!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Grades K-8</vt:lpstr>
      <vt:lpstr>IMPORTANT!</vt:lpstr>
      <vt:lpstr>PowerPoint Presentation</vt:lpstr>
      <vt:lpstr>Grades 9-12</vt:lpstr>
      <vt:lpstr>Dropout Students</vt:lpstr>
      <vt:lpstr>OS and D+</vt:lpstr>
      <vt:lpstr>PowerPoint Presentation</vt:lpstr>
      <vt:lpstr>Preschool (P3-P5)</vt:lpstr>
      <vt:lpstr>Great New Resource for Parents and OSY</vt:lpstr>
      <vt:lpstr>PowerPoint Presentation</vt:lpstr>
      <vt:lpstr>PowerPoint Presentation</vt:lpstr>
      <vt:lpstr>Important!</vt:lpstr>
      <vt:lpstr>Personal Learning Plan</vt:lpstr>
      <vt:lpstr>Personal Learning Plan</vt:lpstr>
      <vt:lpstr>What are services?</vt:lpstr>
      <vt:lpstr>We are also allowed to carry activities related to the MEP, but we cannot count such activities as services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Examples:</vt:lpstr>
      <vt:lpstr>Examples:</vt:lpstr>
      <vt:lpstr>Examples of what not to do: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Mary Anne Diaz</dc:creator>
  <cp:lastModifiedBy>Diaz, Mary Anne</cp:lastModifiedBy>
  <cp:revision>2</cp:revision>
  <dcterms:created xsi:type="dcterms:W3CDTF">2022-08-26T13:22:48Z</dcterms:created>
  <dcterms:modified xsi:type="dcterms:W3CDTF">2026-09-15T18:13:07Z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