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72" r:id="rId9"/>
    <p:sldId id="277" r:id="rId10"/>
    <p:sldId id="278" r:id="rId11"/>
    <p:sldId id="279" r:id="rId12"/>
    <p:sldId id="281" r:id="rId13"/>
    <p:sldId id="283" r:id="rId14"/>
    <p:sldId id="284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EB1CC-9747-433E-A45E-2DA056F2A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070175-476B-43F1-ADDD-27A71D07F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B9CE-3151-45CD-9EA5-1760623437A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566A35-1FD7-44E7-8341-A7D781288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AE02C-1A5E-42AA-9064-0854E4F2E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B7BD-EDA5-4388-96F7-565103DEB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7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3BCFAE-B9FB-48A1-826A-57CBA2CE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5276D-5F3A-463D-84F4-C4A364267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11CBC-E6FC-459F-B281-7D30108590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6B9CE-3151-45CD-9EA5-1760623437A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22D43-0694-425A-B62D-28F16379D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20100-A7EB-45A1-BE64-A206DD5E1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AB7BD-EDA5-4388-96F7-565103DEB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367E67-38E2-4266-A91B-939AC1453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KNU" pitchFamily="2" charset="0"/>
              </a:rPr>
              <a:t>w&gt;u[ku,mM&gt;ezdoh.wz.</a:t>
            </a:r>
            <a:endParaRPr lang="en-US" dirty="0">
              <a:latin typeface="KNU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D75826-F201-4470-AB1A-D5A0FED2C0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0708" y="5934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46245" y="5719314"/>
            <a:ext cx="2837117" cy="2462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Introduction to the NYS DASA Legislation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41545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F20FBE-339E-4872-B5B0-3E9D6F8A1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KNU" pitchFamily="2" charset="0"/>
              </a:rPr>
              <a:t>w&gt;oh.wz.vXt-wDCmw&gt;wJzsgxD.</a:t>
            </a:r>
            <a:r>
              <a:rPr lang="en-US"/>
              <a:t>--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D38C3A-88F2-4F7F-9F27-BD7D834EAD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2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4003BF-0D1F-49BA-AB96-690974B3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KNU" pitchFamily="2" charset="0"/>
              </a:rPr>
              <a:t>b.wJzsgxD.'fvJ.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CFFACC-16FD-464E-9A9A-FA4F6F68E0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1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13EFB5-BA60-48CC-A956-30D7554C8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KNU" pitchFamily="2" charset="0"/>
              </a:rPr>
              <a:t>w&gt;rRpXReuFdzd</a:t>
            </a:r>
            <a:r>
              <a:rPr lang="en-US"/>
              <a:t>: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4510B4-2D4C-4F79-9422-53D4EBDDD1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3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B426E1-93E4-4A26-B7B3-9BC2361E3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KNU" pitchFamily="2" charset="0"/>
              </a:rPr>
              <a:t>w&gt;*H&gt;w&gt;bgoh.wz.vXw&gt;rRpXRuFdzdoh.wz.t*D&gt;</a:t>
            </a:r>
            <a:endParaRPr lang="en-US" dirty="0">
              <a:latin typeface="KNU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526" y="0"/>
            <a:ext cx="12230526" cy="68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2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32F818-307A-4CEE-8710-336EB0A14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>
                <a:latin typeface="KNU" pitchFamily="2" charset="0"/>
              </a:rPr>
              <a:t>w&gt;oHuG&gt;oh.wz.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C5BE59-3F72-4939-8534-96EA03FC24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6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68485B-E8A2-4AE1-9B0B-91FCF5202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>
                <a:latin typeface="KNU" pitchFamily="2" charset="0"/>
              </a:rPr>
              <a:t>w&gt;uwdRvXcH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92D488-D508-44C8-BCBC-222EC83C20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7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6EAE78-C660-45BE-86D0-5168F15F6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KNU" pitchFamily="2" charset="0"/>
              </a:rPr>
              <a:t>w&gt;yXqSXw&gt;vX[H.ylRCDylR</a:t>
            </a:r>
            <a:endParaRPr lang="en-US" dirty="0">
              <a:latin typeface="KNU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529B18-290A-48BB-A19C-93726B3B7A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7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64558F-5962-4B6E-A64D-D86F60579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KNU" pitchFamily="2" charset="0"/>
              </a:rPr>
              <a:t>w&gt;ymzsgxD.w&gt;tcDynDoh.wz.</a:t>
            </a:r>
            <a:endParaRPr lang="en-US" dirty="0">
              <a:latin typeface="KNU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47089D-E53E-4A6F-AD6B-87828E74DF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7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276010-1185-4CC3-AB7B-A2106E56C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KNU" pitchFamily="2" charset="0"/>
              </a:rPr>
              <a:t>w&gt;uwdRysHRuwdRzk;pH;w&gt;M.rh&gt;w&gt;rEkRvJ.</a:t>
            </a:r>
            <a:r>
              <a:rPr lang="en-US"/>
              <a:t>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606E39-DB1E-419E-8D65-221FA3F31C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8340BC-CF86-4240-80C8-9434A4F3E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KNU" pitchFamily="2" charset="0"/>
              </a:rPr>
              <a:t>w&gt;uwdRysHRuwdRzk;tw&gt;td.zsgvXtwwJw&gt;b.</a:t>
            </a:r>
            <a:endParaRPr lang="en-US" dirty="0">
              <a:latin typeface="KNU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24271E-92B2-4B51-8511-F983332A7F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9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21BA2E-53E1-4E5D-9A6F-B0D9FA51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KNU" pitchFamily="2" charset="0"/>
              </a:rPr>
              <a:t>w&gt;uwdRysHRuwdRzk;td.ohvXw&gt;vD&gt;zJvJ.</a:t>
            </a:r>
            <a:r>
              <a:rPr lang="en-US"/>
              <a:t>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E297D9-2768-4892-9B32-0DE8889017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2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118883-1C3A-4DCE-8ECC-5A0FBF410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DASA </a:t>
            </a:r>
            <a:r>
              <a:rPr lang="en-US">
                <a:latin typeface="KNU" pitchFamily="2" charset="0"/>
              </a:rPr>
              <a:t>w&gt;od.w&gt;oD</a:t>
            </a:r>
            <a:r>
              <a:rPr lang="en-US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5" y="61371"/>
            <a:ext cx="12047270" cy="673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A9496E-55C1-4554-83BC-FD822BB6D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KNU" pitchFamily="2" charset="0"/>
              </a:rPr>
              <a:t>w&gt;'Do'Xu&amp;l&gt;oh.wz.</a:t>
            </a:r>
            <a:r>
              <a:rPr lang="en-US"/>
              <a:t>: NYS </a:t>
            </a:r>
            <a:r>
              <a:rPr lang="en-US">
                <a:latin typeface="KNU" pitchFamily="2" charset="0"/>
              </a:rPr>
              <a:t>(11)</a:t>
            </a:r>
            <a:endParaRPr lang="en-US" dirty="0">
              <a:latin typeface="KNU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6C8285-09C1-45EB-9383-F0C6E595CD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3BFEE3-397C-49E5-91E2-DC9CA4521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KNU" pitchFamily="2" charset="0"/>
              </a:rPr>
              <a:t>b.rEkRuFdzdoh.wz.wwJzsgxD.w&gt;uwdRysHRuwdRzk;b.M.vJ.</a:t>
            </a:r>
            <a:r>
              <a:rPr lang="en-US"/>
              <a:t>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FA3F95-A3BA-415F-A118-3A5D1C5DCB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5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47</Words>
  <Application>Microsoft Office PowerPoint</Application>
  <PresentationFormat>Widescreen</PresentationFormat>
  <Paragraphs>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KNU</vt:lpstr>
      <vt:lpstr>Office Theme</vt:lpstr>
      <vt:lpstr>w&gt;u[ku,mM&gt;ezdoh.wz.</vt:lpstr>
      <vt:lpstr>w&gt;yXqSXw&gt;vX[H.ylRCDylR</vt:lpstr>
      <vt:lpstr>w&gt;ymzsgxD.w&gt;tcDynDoh.wz.</vt:lpstr>
      <vt:lpstr>w&gt;uwdRysHRuwdRzk;pH;w&gt;M.rh&gt;w&gt;rEkRvJ.?</vt:lpstr>
      <vt:lpstr>w&gt;uwdRysHRuwdRzk;tw&gt;td.zsgvXtwwJw&gt;b.</vt:lpstr>
      <vt:lpstr>w&gt;uwdRysHRuwdRzk;td.ohvXw&gt;vD&gt;zJvJ.?</vt:lpstr>
      <vt:lpstr>DASA w&gt;od.w&gt;oD:</vt:lpstr>
      <vt:lpstr>w&gt;'Do'Xu&amp;l&gt;oh.wz.: NYS (11)</vt:lpstr>
      <vt:lpstr>b.rEkRuFdzdoh.wz.wwJzsgxD.w&gt;uwdRysHRuwdRzk;b.M.vJ.?</vt:lpstr>
      <vt:lpstr>w&gt;oh.wz.vXt-wDCmw&gt;wJzsgxD.--</vt:lpstr>
      <vt:lpstr>b.wJzsgxD.'fvJ.</vt:lpstr>
      <vt:lpstr>w&gt;rRpXReuFdzd:</vt:lpstr>
      <vt:lpstr>w&gt;*H&gt;w&gt;bgoh.wz.vXw&gt;rRpXRuFdzdoh.wz.t*D&gt;</vt:lpstr>
      <vt:lpstr> w&gt;oHuG&gt;oh.wz.</vt:lpstr>
      <vt:lpstr> w&gt;uwdRvXcH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w&gt;u[ku,mM&gt;ezdoh.wz.</dc:title>
  <dc:creator>Andrew Dean</dc:creator>
  <cp:lastModifiedBy>Mary Anne Diaz</cp:lastModifiedBy>
  <cp:revision>7</cp:revision>
  <dcterms:created xsi:type="dcterms:W3CDTF">2018-04-10T17:17:11Z</dcterms:created>
  <dcterms:modified xsi:type="dcterms:W3CDTF">2018-10-31T21:17:49Z</dcterms:modified>
</cp:coreProperties>
</file>