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  <p:sldId id="270" r:id="rId9"/>
    <p:sldId id="284" r:id="rId10"/>
    <p:sldId id="285" r:id="rId11"/>
    <p:sldId id="277" r:id="rId12"/>
    <p:sldId id="278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6455" autoAdjust="0"/>
  </p:normalViewPr>
  <p:slideViewPr>
    <p:cSldViewPr snapToGrid="0">
      <p:cViewPr varScale="1">
        <p:scale>
          <a:sx n="111" d="100"/>
          <a:sy n="111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Fox" userId="c9b20c0174e2ac8a" providerId="LiveId" clId="{3D89F318-F5D7-4A88-920F-BB6C352DB0F2}"/>
    <pc:docChg chg="undo redo custSel addSld delSld modSld sldOrd">
      <pc:chgData name="Sally Fox" userId="c9b20c0174e2ac8a" providerId="LiveId" clId="{3D89F318-F5D7-4A88-920F-BB6C352DB0F2}" dt="2018-04-05T20:39:26.153" v="1312" actId="14100"/>
      <pc:docMkLst>
        <pc:docMk/>
      </pc:docMkLst>
      <pc:sldChg chg="modSp">
        <pc:chgData name="Sally Fox" userId="c9b20c0174e2ac8a" providerId="LiveId" clId="{3D89F318-F5D7-4A88-920F-BB6C352DB0F2}" dt="2018-04-05T20:39:26.153" v="1312" actId="14100"/>
        <pc:sldMkLst>
          <pc:docMk/>
          <pc:sldMk cId="1465361671" sldId="257"/>
        </pc:sldMkLst>
        <pc:spChg chg="mod">
          <ac:chgData name="Sally Fox" userId="c9b20c0174e2ac8a" providerId="LiveId" clId="{3D89F318-F5D7-4A88-920F-BB6C352DB0F2}" dt="2018-03-27T14:10:58.871" v="1113" actId="14100"/>
          <ac:spMkLst>
            <pc:docMk/>
            <pc:sldMk cId="1465361671" sldId="257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4-05T20:39:05.500" v="1289" actId="20577"/>
          <ac:spMkLst>
            <pc:docMk/>
            <pc:sldMk cId="1465361671" sldId="257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4-05T20:39:26.153" v="1312" actId="14100"/>
          <ac:picMkLst>
            <pc:docMk/>
            <pc:sldMk cId="1465361671" sldId="257"/>
            <ac:picMk id="7172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58.439" v="649" actId="14100"/>
          <ac:picMkLst>
            <pc:docMk/>
            <pc:sldMk cId="1465361671" sldId="257"/>
            <ac:picMk id="7173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52.056" v="648" actId="1076"/>
          <ac:picMkLst>
            <pc:docMk/>
            <pc:sldMk cId="1465361671" sldId="257"/>
            <ac:picMk id="7175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39.629" v="645" actId="14100"/>
          <ac:picMkLst>
            <pc:docMk/>
            <pc:sldMk cId="1465361671" sldId="257"/>
            <ac:picMk id="717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32:31.382" v="8" actId="1076"/>
        <pc:sldMkLst>
          <pc:docMk/>
          <pc:sldMk cId="450185612" sldId="258"/>
        </pc:sldMkLst>
        <pc:spChg chg="mod">
          <ac:chgData name="Sally Fox" userId="c9b20c0174e2ac8a" providerId="LiveId" clId="{3D89F318-F5D7-4A88-920F-BB6C352DB0F2}" dt="2018-03-24T23:31:30.489" v="0" actId="2711"/>
          <ac:spMkLst>
            <pc:docMk/>
            <pc:sldMk cId="450185612" sldId="25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32:31.382" v="8" actId="1076"/>
          <ac:spMkLst>
            <pc:docMk/>
            <pc:sldMk cId="450185612" sldId="258"/>
            <ac:spMk id="3" creationId="{00000000-0000-0000-0000-000000000000}"/>
          </ac:spMkLst>
        </pc:spChg>
        <pc:spChg chg="mod">
          <ac:chgData name="Sally Fox" userId="c9b20c0174e2ac8a" providerId="LiveId" clId="{3D89F318-F5D7-4A88-920F-BB6C352DB0F2}" dt="2018-03-24T23:32:19.936" v="7" actId="2711"/>
          <ac:spMkLst>
            <pc:docMk/>
            <pc:sldMk cId="450185612" sldId="258"/>
            <ac:spMk id="4" creationId="{00000000-0000-0000-0000-000000000000}"/>
          </ac:spMkLst>
        </pc:spChg>
        <pc:picChg chg="mod">
          <ac:chgData name="Sally Fox" userId="c9b20c0174e2ac8a" providerId="LiveId" clId="{3D89F318-F5D7-4A88-920F-BB6C352DB0F2}" dt="2018-03-24T23:32:11.775" v="5" actId="1076"/>
          <ac:picMkLst>
            <pc:docMk/>
            <pc:sldMk cId="450185612" sldId="258"/>
            <ac:picMk id="102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6T20:50:48.207" v="1089" actId="20577"/>
        <pc:sldMkLst>
          <pc:docMk/>
          <pc:sldMk cId="2863835998" sldId="259"/>
        </pc:sldMkLst>
        <pc:spChg chg="mod">
          <ac:chgData name="Sally Fox" userId="c9b20c0174e2ac8a" providerId="LiveId" clId="{3D89F318-F5D7-4A88-920F-BB6C352DB0F2}" dt="2018-03-26T20:50:48.207" v="1089" actId="20577"/>
          <ac:spMkLst>
            <pc:docMk/>
            <pc:sldMk cId="2863835998" sldId="259"/>
            <ac:spMk id="2" creationId="{00000000-0000-0000-0000-000000000000}"/>
          </ac:spMkLst>
        </pc:spChg>
        <pc:picChg chg="mod modCrop">
          <ac:chgData name="Sally Fox" userId="c9b20c0174e2ac8a" providerId="LiveId" clId="{3D89F318-F5D7-4A88-920F-BB6C352DB0F2}" dt="2018-03-26T20:50:37.150" v="1086" actId="1076"/>
          <ac:picMkLst>
            <pc:docMk/>
            <pc:sldMk cId="2863835998" sldId="259"/>
            <ac:picMk id="2050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33:31.396" v="15" actId="14100"/>
          <ac:picMkLst>
            <pc:docMk/>
            <pc:sldMk cId="2863835998" sldId="259"/>
            <ac:picMk id="2051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33:26.842" v="13" actId="14100"/>
          <ac:picMkLst>
            <pc:docMk/>
            <pc:sldMk cId="2863835998" sldId="259"/>
            <ac:picMk id="205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35:06.069" v="128" actId="14100"/>
        <pc:sldMkLst>
          <pc:docMk/>
          <pc:sldMk cId="3064115638" sldId="260"/>
        </pc:sldMkLst>
        <pc:spChg chg="mod">
          <ac:chgData name="Sally Fox" userId="c9b20c0174e2ac8a" providerId="LiveId" clId="{3D89F318-F5D7-4A88-920F-BB6C352DB0F2}" dt="2018-03-24T23:34:16.333" v="35" actId="1035"/>
          <ac:spMkLst>
            <pc:docMk/>
            <pc:sldMk cId="3064115638" sldId="26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34:59.782" v="127" actId="1036"/>
          <ac:spMkLst>
            <pc:docMk/>
            <pc:sldMk cId="3064115638" sldId="260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35:06.069" v="128" actId="14100"/>
          <ac:picMkLst>
            <pc:docMk/>
            <pc:sldMk cId="3064115638" sldId="260"/>
            <ac:picMk id="307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46:03.117" v="413" actId="113"/>
        <pc:sldMkLst>
          <pc:docMk/>
          <pc:sldMk cId="974481138" sldId="261"/>
        </pc:sldMkLst>
        <pc:spChg chg="mod">
          <ac:chgData name="Sally Fox" userId="c9b20c0174e2ac8a" providerId="LiveId" clId="{3D89F318-F5D7-4A88-920F-BB6C352DB0F2}" dt="2018-03-24T23:38:15.748" v="131" actId="2711"/>
          <ac:spMkLst>
            <pc:docMk/>
            <pc:sldMk cId="974481138" sldId="261"/>
            <ac:spMk id="2" creationId="{00000000-0000-0000-0000-000000000000}"/>
          </ac:spMkLst>
        </pc:spChg>
        <pc:graphicFrameChg chg="mod">
          <ac:chgData name="Sally Fox" userId="c9b20c0174e2ac8a" providerId="LiveId" clId="{3D89F318-F5D7-4A88-920F-BB6C352DB0F2}" dt="2018-03-24T23:46:03.117" v="413" actId="113"/>
          <ac:graphicFrameMkLst>
            <pc:docMk/>
            <pc:sldMk cId="974481138" sldId="261"/>
            <ac:graphicFrameMk id="4" creationId="{00000000-0000-0000-0000-000000000000}"/>
          </ac:graphicFrameMkLst>
        </pc:graphicFrameChg>
      </pc:sldChg>
      <pc:sldChg chg="modSp">
        <pc:chgData name="Sally Fox" userId="c9b20c0174e2ac8a" providerId="LiveId" clId="{3D89F318-F5D7-4A88-920F-BB6C352DB0F2}" dt="2018-03-24T23:47:12.779" v="453" actId="1038"/>
        <pc:sldMkLst>
          <pc:docMk/>
          <pc:sldMk cId="453360775" sldId="262"/>
        </pc:sldMkLst>
        <pc:spChg chg="mod">
          <ac:chgData name="Sally Fox" userId="c9b20c0174e2ac8a" providerId="LiveId" clId="{3D89F318-F5D7-4A88-920F-BB6C352DB0F2}" dt="2018-03-24T23:46:17.541" v="414" actId="2711"/>
          <ac:spMkLst>
            <pc:docMk/>
            <pc:sldMk cId="453360775" sldId="262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46:34.650" v="416" actId="255"/>
          <ac:spMkLst>
            <pc:docMk/>
            <pc:sldMk cId="453360775" sldId="262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46:57.379" v="420" actId="1076"/>
          <ac:picMkLst>
            <pc:docMk/>
            <pc:sldMk cId="453360775" sldId="262"/>
            <ac:picMk id="4098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47:12.779" v="453" actId="1038"/>
          <ac:picMkLst>
            <pc:docMk/>
            <pc:sldMk cId="453360775" sldId="262"/>
            <ac:picMk id="4099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47:25.026" v="454" actId="2711"/>
        <pc:sldMkLst>
          <pc:docMk/>
          <pc:sldMk cId="685273968" sldId="263"/>
        </pc:sldMkLst>
        <pc:spChg chg="mod">
          <ac:chgData name="Sally Fox" userId="c9b20c0174e2ac8a" providerId="LiveId" clId="{3D89F318-F5D7-4A88-920F-BB6C352DB0F2}" dt="2018-03-24T23:47:25.026" v="454" actId="2711"/>
          <ac:spMkLst>
            <pc:docMk/>
            <pc:sldMk cId="685273968" sldId="263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4T23:48:02.217" v="460" actId="1076"/>
        <pc:sldMkLst>
          <pc:docMk/>
          <pc:sldMk cId="2360142679" sldId="264"/>
        </pc:sldMkLst>
        <pc:spChg chg="mod">
          <ac:chgData name="Sally Fox" userId="c9b20c0174e2ac8a" providerId="LiveId" clId="{3D89F318-F5D7-4A88-920F-BB6C352DB0F2}" dt="2018-03-24T23:47:49.763" v="456" actId="1076"/>
          <ac:spMkLst>
            <pc:docMk/>
            <pc:sldMk cId="2360142679" sldId="264"/>
            <ac:spMk id="2" creationId="{00000000-0000-0000-0000-000000000000}"/>
          </ac:spMkLst>
        </pc:spChg>
        <pc:picChg chg="mod">
          <ac:chgData name="Sally Fox" userId="c9b20c0174e2ac8a" providerId="LiveId" clId="{3D89F318-F5D7-4A88-920F-BB6C352DB0F2}" dt="2018-03-24T23:48:02.217" v="460" actId="1076"/>
          <ac:picMkLst>
            <pc:docMk/>
            <pc:sldMk cId="2360142679" sldId="264"/>
            <ac:picMk id="2050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47:58.310" v="458" actId="14100"/>
          <ac:picMkLst>
            <pc:docMk/>
            <pc:sldMk cId="2360142679" sldId="264"/>
            <ac:picMk id="2051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6T21:25:29.164" v="1091" actId="14100"/>
        <pc:sldMkLst>
          <pc:docMk/>
          <pc:sldMk cId="2223844720" sldId="265"/>
        </pc:sldMkLst>
        <pc:spChg chg="mod">
          <ac:chgData name="Sally Fox" userId="c9b20c0174e2ac8a" providerId="LiveId" clId="{3D89F318-F5D7-4A88-920F-BB6C352DB0F2}" dt="2018-03-24T23:48:12.996" v="461" actId="2711"/>
          <ac:spMkLst>
            <pc:docMk/>
            <pc:sldMk cId="2223844720" sldId="265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6T21:25:11.589" v="1090" actId="179"/>
          <ac:spMkLst>
            <pc:docMk/>
            <pc:sldMk cId="2223844720" sldId="265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6T21:25:29.164" v="1091" actId="14100"/>
          <ac:picMkLst>
            <pc:docMk/>
            <pc:sldMk cId="2223844720" sldId="265"/>
            <ac:picMk id="1028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5:53:08.560" v="1211" actId="1036"/>
        <pc:sldMkLst>
          <pc:docMk/>
          <pc:sldMk cId="4066424062" sldId="266"/>
        </pc:sldMkLst>
        <pc:spChg chg="mod">
          <ac:chgData name="Sally Fox" userId="c9b20c0174e2ac8a" providerId="LiveId" clId="{3D89F318-F5D7-4A88-920F-BB6C352DB0F2}" dt="2018-03-24T23:50:34.489" v="481" actId="2711"/>
          <ac:spMkLst>
            <pc:docMk/>
            <pc:sldMk cId="4066424062" sldId="266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5:52:58.779" v="1193" actId="20577"/>
          <ac:spMkLst>
            <pc:docMk/>
            <pc:sldMk cId="4066424062" sldId="266"/>
            <ac:spMk id="4" creationId="{00000000-0000-0000-0000-000000000000}"/>
          </ac:spMkLst>
        </pc:spChg>
        <pc:picChg chg="mod ord">
          <ac:chgData name="Sally Fox" userId="c9b20c0174e2ac8a" providerId="LiveId" clId="{3D89F318-F5D7-4A88-920F-BB6C352DB0F2}" dt="2018-03-27T15:52:03.478" v="1182" actId="1038"/>
          <ac:picMkLst>
            <pc:docMk/>
            <pc:sldMk cId="4066424062" sldId="266"/>
            <ac:picMk id="2051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1:58.137" v="1165" actId="1038"/>
          <ac:picMkLst>
            <pc:docMk/>
            <pc:sldMk cId="4066424062" sldId="266"/>
            <ac:picMk id="2052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2:37.695" v="1189" actId="1076"/>
          <ac:picMkLst>
            <pc:docMk/>
            <pc:sldMk cId="4066424062" sldId="266"/>
            <ac:picMk id="2053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3:08.560" v="1211" actId="1036"/>
          <ac:picMkLst>
            <pc:docMk/>
            <pc:sldMk cId="4066424062" sldId="266"/>
            <ac:picMk id="205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4-05T20:36:03.229" v="1280" actId="1037"/>
        <pc:sldMkLst>
          <pc:docMk/>
          <pc:sldMk cId="3357963815" sldId="267"/>
        </pc:sldMkLst>
        <pc:spChg chg="mod">
          <ac:chgData name="Sally Fox" userId="c9b20c0174e2ac8a" providerId="LiveId" clId="{3D89F318-F5D7-4A88-920F-BB6C352DB0F2}" dt="2018-04-05T20:36:03.229" v="1280" actId="1037"/>
          <ac:spMkLst>
            <pc:docMk/>
            <pc:sldMk cId="3357963815" sldId="267"/>
            <ac:spMk id="4" creationId="{00000000-0000-0000-0000-000000000000}"/>
          </ac:spMkLst>
        </pc:spChg>
        <pc:spChg chg="mod">
          <ac:chgData name="Sally Fox" userId="c9b20c0174e2ac8a" providerId="LiveId" clId="{3D89F318-F5D7-4A88-920F-BB6C352DB0F2}" dt="2018-03-24T23:53:15.835" v="538" actId="14100"/>
          <ac:spMkLst>
            <pc:docMk/>
            <pc:sldMk cId="3357963815" sldId="267"/>
            <ac:spMk id="5" creationId="{00000000-0000-0000-0000-000000000000}"/>
          </ac:spMkLst>
        </pc:spChg>
        <pc:picChg chg="mod">
          <ac:chgData name="Sally Fox" userId="c9b20c0174e2ac8a" providerId="LiveId" clId="{3D89F318-F5D7-4A88-920F-BB6C352DB0F2}" dt="2018-03-24T23:53:21.805" v="564" actId="1035"/>
          <ac:picMkLst>
            <pc:docMk/>
            <pc:sldMk cId="3357963815" sldId="267"/>
            <ac:picMk id="3074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3:25.397" v="578" actId="1035"/>
          <ac:picMkLst>
            <pc:docMk/>
            <pc:sldMk cId="3357963815" sldId="267"/>
            <ac:picMk id="3076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3:30.202" v="594" actId="1037"/>
          <ac:picMkLst>
            <pc:docMk/>
            <pc:sldMk cId="3357963815" sldId="267"/>
            <ac:picMk id="3077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4-05T20:36:34.688" v="1286" actId="20577"/>
        <pc:sldMkLst>
          <pc:docMk/>
          <pc:sldMk cId="992706707" sldId="268"/>
        </pc:sldMkLst>
        <pc:spChg chg="mod">
          <ac:chgData name="Sally Fox" userId="c9b20c0174e2ac8a" providerId="LiveId" clId="{3D89F318-F5D7-4A88-920F-BB6C352DB0F2}" dt="2018-04-05T20:36:34.688" v="1286" actId="20577"/>
          <ac:spMkLst>
            <pc:docMk/>
            <pc:sldMk cId="992706707" sldId="26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53:58.298" v="597" actId="255"/>
          <ac:spMkLst>
            <pc:docMk/>
            <pc:sldMk cId="992706707" sldId="268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54:07.704" v="600" actId="1076"/>
          <ac:picMkLst>
            <pc:docMk/>
            <pc:sldMk cId="992706707" sldId="268"/>
            <ac:picMk id="5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4:17.192" v="602" actId="1076"/>
          <ac:picMkLst>
            <pc:docMk/>
            <pc:sldMk cId="992706707" sldId="268"/>
            <ac:picMk id="4099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4:20.582" v="603" actId="1076"/>
          <ac:picMkLst>
            <pc:docMk/>
            <pc:sldMk cId="992706707" sldId="268"/>
            <ac:picMk id="4101" creationId="{00000000-0000-0000-0000-000000000000}"/>
          </ac:picMkLst>
        </pc:picChg>
        <pc:picChg chg="mod ord">
          <ac:chgData name="Sally Fox" userId="c9b20c0174e2ac8a" providerId="LiveId" clId="{3D89F318-F5D7-4A88-920F-BB6C352DB0F2}" dt="2018-03-24T23:54:33.164" v="605" actId="167"/>
          <ac:picMkLst>
            <pc:docMk/>
            <pc:sldMk cId="992706707" sldId="268"/>
            <ac:picMk id="410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4:39:43.586" v="1132" actId="14100"/>
        <pc:sldMkLst>
          <pc:docMk/>
          <pc:sldMk cId="3963366921" sldId="269"/>
        </pc:sldMkLst>
        <pc:spChg chg="mod">
          <ac:chgData name="Sally Fox" userId="c9b20c0174e2ac8a" providerId="LiveId" clId="{3D89F318-F5D7-4A88-920F-BB6C352DB0F2}" dt="2018-03-24T23:55:23.111" v="609" actId="2711"/>
          <ac:spMkLst>
            <pc:docMk/>
            <pc:sldMk cId="3963366921" sldId="269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4:39:26.681" v="1131" actId="20577"/>
          <ac:spMkLst>
            <pc:docMk/>
            <pc:sldMk cId="3963366921" sldId="269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7T14:39:43.586" v="1132" actId="14100"/>
          <ac:picMkLst>
            <pc:docMk/>
            <pc:sldMk cId="3963366921" sldId="269"/>
            <ac:picMk id="5122" creationId="{00000000-0000-0000-0000-000000000000}"/>
          </ac:picMkLst>
        </pc:picChg>
      </pc:sldChg>
      <pc:sldChg chg="modSp ord">
        <pc:chgData name="Sally Fox" userId="c9b20c0174e2ac8a" providerId="LiveId" clId="{3D89F318-F5D7-4A88-920F-BB6C352DB0F2}" dt="2018-03-27T14:57:54.875" v="1138" actId="14100"/>
        <pc:sldMkLst>
          <pc:docMk/>
          <pc:sldMk cId="3270279199" sldId="270"/>
        </pc:sldMkLst>
        <pc:spChg chg="mod">
          <ac:chgData name="Sally Fox" userId="c9b20c0174e2ac8a" providerId="LiveId" clId="{3D89F318-F5D7-4A88-920F-BB6C352DB0F2}" dt="2018-03-25T00:00:24.808" v="662" actId="1076"/>
          <ac:spMkLst>
            <pc:docMk/>
            <pc:sldMk cId="3270279199" sldId="27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59:54.019" v="658" actId="27636"/>
          <ac:spMkLst>
            <pc:docMk/>
            <pc:sldMk cId="3270279199" sldId="270"/>
            <ac:spMk id="4" creationId="{00000000-0000-0000-0000-000000000000}"/>
          </ac:spMkLst>
        </pc:spChg>
        <pc:spChg chg="mod">
          <ac:chgData name="Sally Fox" userId="c9b20c0174e2ac8a" providerId="LiveId" clId="{3D89F318-F5D7-4A88-920F-BB6C352DB0F2}" dt="2018-03-25T00:01:04.260" v="688" actId="1036"/>
          <ac:spMkLst>
            <pc:docMk/>
            <pc:sldMk cId="3270279199" sldId="270"/>
            <ac:spMk id="5" creationId="{00000000-0000-0000-0000-000000000000}"/>
          </ac:spMkLst>
        </pc:spChg>
        <pc:picChg chg="mod">
          <ac:chgData name="Sally Fox" userId="c9b20c0174e2ac8a" providerId="LiveId" clId="{3D89F318-F5D7-4A88-920F-BB6C352DB0F2}" dt="2018-03-25T00:01:15.542" v="690" actId="14100"/>
          <ac:picMkLst>
            <pc:docMk/>
            <pc:sldMk cId="3270279199" sldId="270"/>
            <ac:picMk id="8194" creationId="{00000000-0000-0000-0000-000000000000}"/>
          </ac:picMkLst>
        </pc:picChg>
        <pc:picChg chg="mod">
          <ac:chgData name="Sally Fox" userId="c9b20c0174e2ac8a" providerId="LiveId" clId="{3D89F318-F5D7-4A88-920F-BB6C352DB0F2}" dt="2018-03-27T14:45:36.848" v="1136" actId="1035"/>
          <ac:picMkLst>
            <pc:docMk/>
            <pc:sldMk cId="3270279199" sldId="270"/>
            <ac:picMk id="819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10:45.766" v="765" actId="14100"/>
        <pc:sldMkLst>
          <pc:docMk/>
          <pc:sldMk cId="144589883" sldId="273"/>
        </pc:sldMkLst>
        <pc:spChg chg="mod">
          <ac:chgData name="Sally Fox" userId="c9b20c0174e2ac8a" providerId="LiveId" clId="{3D89F318-F5D7-4A88-920F-BB6C352DB0F2}" dt="2018-03-25T00:10:07.163" v="719" actId="1076"/>
          <ac:spMkLst>
            <pc:docMk/>
            <pc:sldMk cId="144589883" sldId="273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0:13.459" v="739" actId="1035"/>
          <ac:spMkLst>
            <pc:docMk/>
            <pc:sldMk cId="144589883" sldId="273"/>
            <ac:spMk id="3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10:34.778" v="741" actId="167"/>
          <ac:picMkLst>
            <pc:docMk/>
            <pc:sldMk cId="144589883" sldId="273"/>
            <ac:picMk id="11266" creationId="{00000000-0000-0000-0000-000000000000}"/>
          </ac:picMkLst>
        </pc:picChg>
        <pc:picChg chg="mod">
          <ac:chgData name="Sally Fox" userId="c9b20c0174e2ac8a" providerId="LiveId" clId="{3D89F318-F5D7-4A88-920F-BB6C352DB0F2}" dt="2018-03-25T00:10:45.766" v="765" actId="14100"/>
          <ac:picMkLst>
            <pc:docMk/>
            <pc:sldMk cId="144589883" sldId="273"/>
            <ac:picMk id="11267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5:32:21.876" v="1141" actId="20577"/>
        <pc:sldMkLst>
          <pc:docMk/>
          <pc:sldMk cId="804364676" sldId="274"/>
        </pc:sldMkLst>
        <pc:spChg chg="mod">
          <ac:chgData name="Sally Fox" userId="c9b20c0174e2ac8a" providerId="LiveId" clId="{3D89F318-F5D7-4A88-920F-BB6C352DB0F2}" dt="2018-03-27T15:32:21.876" v="1141" actId="20577"/>
          <ac:spMkLst>
            <pc:docMk/>
            <pc:sldMk cId="804364676" sldId="274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1:13.094" v="768" actId="255"/>
          <ac:spMkLst>
            <pc:docMk/>
            <pc:sldMk cId="804364676" sldId="274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1:27.144" v="772" actId="1076"/>
          <ac:picMkLst>
            <pc:docMk/>
            <pc:sldMk cId="804364676" sldId="274"/>
            <ac:picMk id="4" creationId="{00000000-0000-0000-0000-000000000000}"/>
          </ac:picMkLst>
        </pc:picChg>
        <pc:picChg chg="mod">
          <ac:chgData name="Sally Fox" userId="c9b20c0174e2ac8a" providerId="LiveId" clId="{3D89F318-F5D7-4A88-920F-BB6C352DB0F2}" dt="2018-03-25T00:11:33.924" v="773" actId="14100"/>
          <ac:picMkLst>
            <pc:docMk/>
            <pc:sldMk cId="804364676" sldId="274"/>
            <ac:picMk id="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6:08:20.518" v="1214" actId="20577"/>
        <pc:sldMkLst>
          <pc:docMk/>
          <pc:sldMk cId="4066926292" sldId="275"/>
        </pc:sldMkLst>
        <pc:spChg chg="mod">
          <ac:chgData name="Sally Fox" userId="c9b20c0174e2ac8a" providerId="LiveId" clId="{3D89F318-F5D7-4A88-920F-BB6C352DB0F2}" dt="2018-03-27T16:08:20.518" v="1214" actId="20577"/>
          <ac:spMkLst>
            <pc:docMk/>
            <pc:sldMk cId="4066926292" sldId="275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4:51.174" v="834" actId="1035"/>
          <ac:spMkLst>
            <pc:docMk/>
            <pc:sldMk cId="4066926292" sldId="275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5:06.146" v="836" actId="20577"/>
        <pc:sldMkLst>
          <pc:docMk/>
          <pc:sldMk cId="1757223594" sldId="276"/>
        </pc:sldMkLst>
        <pc:spChg chg="mod">
          <ac:chgData name="Sally Fox" userId="c9b20c0174e2ac8a" providerId="LiveId" clId="{3D89F318-F5D7-4A88-920F-BB6C352DB0F2}" dt="2018-03-25T00:15:06.146" v="836" actId="20577"/>
          <ac:spMkLst>
            <pc:docMk/>
            <pc:sldMk cId="1757223594" sldId="276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7:20.187" v="924" actId="1035"/>
        <pc:sldMkLst>
          <pc:docMk/>
          <pc:sldMk cId="3683498234" sldId="277"/>
        </pc:sldMkLst>
        <pc:spChg chg="mod">
          <ac:chgData name="Sally Fox" userId="c9b20c0174e2ac8a" providerId="LiveId" clId="{3D89F318-F5D7-4A88-920F-BB6C352DB0F2}" dt="2018-03-25T00:16:05.911" v="867" actId="2711"/>
          <ac:spMkLst>
            <pc:docMk/>
            <pc:sldMk cId="3683498234" sldId="277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7:20.187" v="924" actId="1035"/>
          <ac:spMkLst>
            <pc:docMk/>
            <pc:sldMk cId="3683498234" sldId="277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7:06.446" v="905" actId="1038"/>
          <ac:picMkLst>
            <pc:docMk/>
            <pc:sldMk cId="3683498234" sldId="277"/>
            <ac:picMk id="1536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20:51.469" v="1031" actId="108"/>
        <pc:sldMkLst>
          <pc:docMk/>
          <pc:sldMk cId="3880381986" sldId="278"/>
        </pc:sldMkLst>
        <pc:spChg chg="mod">
          <ac:chgData name="Sally Fox" userId="c9b20c0174e2ac8a" providerId="LiveId" clId="{3D89F318-F5D7-4A88-920F-BB6C352DB0F2}" dt="2018-03-25T00:18:23.714" v="979" actId="20577"/>
          <ac:spMkLst>
            <pc:docMk/>
            <pc:sldMk cId="3880381986" sldId="27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20:51.469" v="1031" actId="108"/>
          <ac:spMkLst>
            <pc:docMk/>
            <pc:sldMk cId="3880381986" sldId="278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7:53.362" v="930" actId="1076"/>
        <pc:sldMkLst>
          <pc:docMk/>
          <pc:sldMk cId="3725808756" sldId="279"/>
        </pc:sldMkLst>
        <pc:spChg chg="mod">
          <ac:chgData name="Sally Fox" userId="c9b20c0174e2ac8a" providerId="LiveId" clId="{3D89F318-F5D7-4A88-920F-BB6C352DB0F2}" dt="2018-03-25T00:17:35.713" v="925" actId="2711"/>
          <ac:spMkLst>
            <pc:docMk/>
            <pc:sldMk cId="3725808756" sldId="279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7:45.010" v="927" actId="255"/>
          <ac:spMkLst>
            <pc:docMk/>
            <pc:sldMk cId="3725808756" sldId="279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7:53.362" v="930" actId="1076"/>
          <ac:picMkLst>
            <pc:docMk/>
            <pc:sldMk cId="3725808756" sldId="279"/>
            <ac:picMk id="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9:57:50.345" v="1215" actId="179"/>
        <pc:sldMkLst>
          <pc:docMk/>
          <pc:sldMk cId="104810753" sldId="280"/>
        </pc:sldMkLst>
        <pc:spChg chg="mod">
          <ac:chgData name="Sally Fox" userId="c9b20c0174e2ac8a" providerId="LiveId" clId="{3D89F318-F5D7-4A88-920F-BB6C352DB0F2}" dt="2018-03-25T00:21:09.453" v="1047" actId="1035"/>
          <ac:spMkLst>
            <pc:docMk/>
            <pc:sldMk cId="104810753" sldId="28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9:57:50.345" v="1215" actId="179"/>
          <ac:spMkLst>
            <pc:docMk/>
            <pc:sldMk cId="104810753" sldId="280"/>
            <ac:spMk id="4" creationId="{00000000-0000-0000-0000-000000000000}"/>
          </ac:spMkLst>
        </pc:spChg>
        <pc:picChg chg="mod">
          <ac:chgData name="Sally Fox" userId="c9b20c0174e2ac8a" providerId="LiveId" clId="{3D89F318-F5D7-4A88-920F-BB6C352DB0F2}" dt="2018-03-25T00:21:38.635" v="1051" actId="14100"/>
          <ac:picMkLst>
            <pc:docMk/>
            <pc:sldMk cId="104810753" sldId="280"/>
            <ac:picMk id="1843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21:59.390" v="1071" actId="2711"/>
        <pc:sldMkLst>
          <pc:docMk/>
          <pc:sldMk cId="2913298604" sldId="281"/>
        </pc:sldMkLst>
        <pc:spChg chg="mod">
          <ac:chgData name="Sally Fox" userId="c9b20c0174e2ac8a" providerId="LiveId" clId="{3D89F318-F5D7-4A88-920F-BB6C352DB0F2}" dt="2018-03-25T00:21:59.390" v="1071" actId="2711"/>
          <ac:spMkLst>
            <pc:docMk/>
            <pc:sldMk cId="2913298604" sldId="281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22:40.875" v="1077" actId="167"/>
        <pc:sldMkLst>
          <pc:docMk/>
          <pc:sldMk cId="3651194513" sldId="282"/>
        </pc:sldMkLst>
        <pc:spChg chg="mod">
          <ac:chgData name="Sally Fox" userId="c9b20c0174e2ac8a" providerId="LiveId" clId="{3D89F318-F5D7-4A88-920F-BB6C352DB0F2}" dt="2018-03-25T00:22:12.402" v="1072" actId="2711"/>
          <ac:spMkLst>
            <pc:docMk/>
            <pc:sldMk cId="3651194513" sldId="282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22:26.093" v="1074" actId="2711"/>
          <ac:spMkLst>
            <pc:docMk/>
            <pc:sldMk cId="3651194513" sldId="282"/>
            <ac:spMk id="3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22:40.875" v="1077" actId="167"/>
          <ac:picMkLst>
            <pc:docMk/>
            <pc:sldMk cId="3651194513" sldId="282"/>
            <ac:picMk id="20482" creationId="{00000000-0000-0000-0000-000000000000}"/>
          </ac:picMkLst>
        </pc:picChg>
      </pc:sldChg>
      <pc:sldChg chg="addSp delSp modSp">
        <pc:chgData name="Sally Fox" userId="c9b20c0174e2ac8a" providerId="LiveId" clId="{3D89F318-F5D7-4A88-920F-BB6C352DB0F2}" dt="2018-03-27T20:11:20.733" v="1246" actId="14100"/>
        <pc:sldMkLst>
          <pc:docMk/>
          <pc:sldMk cId="1092121050" sldId="283"/>
        </pc:sldMkLst>
        <pc:spChg chg="del mod">
          <ac:chgData name="Sally Fox" userId="c9b20c0174e2ac8a" providerId="LiveId" clId="{3D89F318-F5D7-4A88-920F-BB6C352DB0F2}" dt="2018-03-27T20:10:03.636" v="1216" actId="478"/>
          <ac:spMkLst>
            <pc:docMk/>
            <pc:sldMk cId="1092121050" sldId="283"/>
            <ac:spMk id="2" creationId="{00000000-0000-0000-0000-000000000000}"/>
          </ac:spMkLst>
        </pc:spChg>
        <pc:spChg chg="del mod">
          <ac:chgData name="Sally Fox" userId="c9b20c0174e2ac8a" providerId="LiveId" clId="{3D89F318-F5D7-4A88-920F-BB6C352DB0F2}" dt="2018-03-27T20:10:13.783" v="1218" actId="478"/>
          <ac:spMkLst>
            <pc:docMk/>
            <pc:sldMk cId="1092121050" sldId="283"/>
            <ac:spMk id="3" creationId="{00000000-0000-0000-0000-000000000000}"/>
          </ac:spMkLst>
        </pc:spChg>
        <pc:spChg chg="add del mod">
          <ac:chgData name="Sally Fox" userId="c9b20c0174e2ac8a" providerId="LiveId" clId="{3D89F318-F5D7-4A88-920F-BB6C352DB0F2}" dt="2018-03-27T20:10:07.663" v="1217" actId="478"/>
          <ac:spMkLst>
            <pc:docMk/>
            <pc:sldMk cId="1092121050" sldId="283"/>
            <ac:spMk id="5" creationId="{4D72B719-BDFF-48A6-81D2-595C4D68FC89}"/>
          </ac:spMkLst>
        </pc:spChg>
        <pc:spChg chg="add del mod">
          <ac:chgData name="Sally Fox" userId="c9b20c0174e2ac8a" providerId="LiveId" clId="{3D89F318-F5D7-4A88-920F-BB6C352DB0F2}" dt="2018-03-27T20:10:16.723" v="1219" actId="478"/>
          <ac:spMkLst>
            <pc:docMk/>
            <pc:sldMk cId="1092121050" sldId="283"/>
            <ac:spMk id="7" creationId="{8824CCB8-ABB4-4F06-AF48-2A2F2ECBFE0D}"/>
          </ac:spMkLst>
        </pc:spChg>
        <pc:picChg chg="mod">
          <ac:chgData name="Sally Fox" userId="c9b20c0174e2ac8a" providerId="LiveId" clId="{3D89F318-F5D7-4A88-920F-BB6C352DB0F2}" dt="2018-03-27T20:11:20.733" v="1246" actId="14100"/>
          <ac:picMkLst>
            <pc:docMk/>
            <pc:sldMk cId="1092121050" sldId="283"/>
            <ac:picMk id="2150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15:20.695" v="837" actId="2711"/>
        <pc:sldMkLst>
          <pc:docMk/>
          <pc:sldMk cId="2836384826" sldId="284"/>
        </pc:sldMkLst>
        <pc:spChg chg="mod">
          <ac:chgData name="Sally Fox" userId="c9b20c0174e2ac8a" providerId="LiveId" clId="{3D89F318-F5D7-4A88-920F-BB6C352DB0F2}" dt="2018-03-25T00:15:20.695" v="837" actId="2711"/>
          <ac:spMkLst>
            <pc:docMk/>
            <pc:sldMk cId="2836384826" sldId="284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5:53.687" v="865" actId="167"/>
        <pc:sldMkLst>
          <pc:docMk/>
          <pc:sldMk cId="2469517096" sldId="285"/>
        </pc:sldMkLst>
        <pc:spChg chg="mod">
          <ac:chgData name="Sally Fox" userId="c9b20c0174e2ac8a" providerId="LiveId" clId="{3D89F318-F5D7-4A88-920F-BB6C352DB0F2}" dt="2018-03-25T00:15:37.910" v="841" actId="20577"/>
          <ac:spMkLst>
            <pc:docMk/>
            <pc:sldMk cId="2469517096" sldId="285"/>
            <ac:spMk id="6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15:53.687" v="865" actId="167"/>
          <ac:picMkLst>
            <pc:docMk/>
            <pc:sldMk cId="2469517096" sldId="285"/>
            <ac:picMk id="2050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08:00.558" v="697" actId="2711"/>
        <pc:sldMkLst>
          <pc:docMk/>
          <pc:sldMk cId="2621718702" sldId="286"/>
        </pc:sldMkLst>
        <pc:spChg chg="mod">
          <ac:chgData name="Sally Fox" userId="c9b20c0174e2ac8a" providerId="LiveId" clId="{3D89F318-F5D7-4A88-920F-BB6C352DB0F2}" dt="2018-03-25T00:07:54.722" v="696" actId="2711"/>
          <ac:spMkLst>
            <pc:docMk/>
            <pc:sldMk cId="2621718702" sldId="286"/>
            <ac:spMk id="2" creationId="{00000000-0000-0000-0000-000000000000}"/>
          </ac:spMkLst>
        </pc:spChg>
        <pc:graphicFrameChg chg="modGraphic">
          <ac:chgData name="Sally Fox" userId="c9b20c0174e2ac8a" providerId="LiveId" clId="{3D89F318-F5D7-4A88-920F-BB6C352DB0F2}" dt="2018-03-25T00:08:00.558" v="697" actId="2711"/>
          <ac:graphicFrameMkLst>
            <pc:docMk/>
            <pc:sldMk cId="2621718702" sldId="286"/>
            <ac:graphicFrameMk id="3" creationId="{00000000-0000-0000-0000-000000000000}"/>
          </ac:graphicFrameMkLst>
        </pc:graphicFrameChg>
      </pc:sldChg>
      <pc:sldChg chg="modSp">
        <pc:chgData name="Sally Fox" userId="c9b20c0174e2ac8a" providerId="LiveId" clId="{3D89F318-F5D7-4A88-920F-BB6C352DB0F2}" dt="2018-03-25T00:08:10.661" v="698" actId="2711"/>
        <pc:sldMkLst>
          <pc:docMk/>
          <pc:sldMk cId="130674615" sldId="287"/>
        </pc:sldMkLst>
        <pc:graphicFrameChg chg="modGraphic">
          <ac:chgData name="Sally Fox" userId="c9b20c0174e2ac8a" providerId="LiveId" clId="{3D89F318-F5D7-4A88-920F-BB6C352DB0F2}" dt="2018-03-25T00:08:10.661" v="698" actId="2711"/>
          <ac:graphicFrameMkLst>
            <pc:docMk/>
            <pc:sldMk cId="130674615" sldId="287"/>
            <ac:graphicFrameMk id="3" creationId="{00000000-0000-0000-0000-000000000000}"/>
          </ac:graphicFrameMkLst>
        </pc:graphicFrameChg>
      </pc:sldChg>
      <pc:sldChg chg="add">
        <pc:chgData name="Sally Fox" userId="c9b20c0174e2ac8a" providerId="LiveId" clId="{3D89F318-F5D7-4A88-920F-BB6C352DB0F2}" dt="2018-03-25T00:04:30.682" v="692" actId="1076"/>
        <pc:sldMkLst>
          <pc:docMk/>
          <pc:sldMk cId="595749423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4F216-05C9-43AA-9BA4-7B1CA550F46E}" type="doc">
      <dgm:prSet loTypeId="urn:microsoft.com/office/officeart/2005/8/layout/cycle4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2952FC-1918-44C1-983C-351C30FC69B5}">
      <dgm:prSet phldrT="[Text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Physical Bullying</a:t>
          </a:r>
        </a:p>
      </dgm:t>
    </dgm:pt>
    <dgm:pt modelId="{5525726A-DEC6-4761-ACBF-4116F22D7522}" type="parTrans" cxnId="{3102D5A5-D621-4CEF-A214-E8439BF36A3E}">
      <dgm:prSet/>
      <dgm:spPr/>
      <dgm:t>
        <a:bodyPr/>
        <a:lstStyle/>
        <a:p>
          <a:endParaRPr lang="en-US"/>
        </a:p>
      </dgm:t>
    </dgm:pt>
    <dgm:pt modelId="{1D6FFA6B-F3D9-46B5-9C0E-2124F5826339}" type="sibTrans" cxnId="{3102D5A5-D621-4CEF-A214-E8439BF36A3E}">
      <dgm:prSet/>
      <dgm:spPr/>
      <dgm:t>
        <a:bodyPr/>
        <a:lstStyle/>
        <a:p>
          <a:endParaRPr lang="en-US"/>
        </a:p>
      </dgm:t>
    </dgm:pt>
    <dgm:pt modelId="{F45A07F6-956A-4F81-86CD-A0F17F1308FA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Characteristics</a:t>
          </a:r>
        </a:p>
      </dgm:t>
    </dgm:pt>
    <dgm:pt modelId="{F1154486-D194-4730-8715-F2E0A867081F}" type="parTrans" cxnId="{3EAC1212-B4D7-4EA1-A0D0-67136C71BC0B}">
      <dgm:prSet/>
      <dgm:spPr/>
      <dgm:t>
        <a:bodyPr/>
        <a:lstStyle/>
        <a:p>
          <a:endParaRPr lang="en-US"/>
        </a:p>
      </dgm:t>
    </dgm:pt>
    <dgm:pt modelId="{72FF79ED-5F04-487A-A51D-3A716810E5E0}" type="sibTrans" cxnId="{3EAC1212-B4D7-4EA1-A0D0-67136C71BC0B}">
      <dgm:prSet/>
      <dgm:spPr/>
      <dgm:t>
        <a:bodyPr/>
        <a:lstStyle/>
        <a:p>
          <a:endParaRPr lang="en-US"/>
        </a:p>
      </dgm:t>
    </dgm:pt>
    <dgm:pt modelId="{F431DD4C-FB62-4131-9D31-6F22EC4D174B}">
      <dgm:prSet phldrT="[Text]" custT="1"/>
      <dgm:spPr/>
      <dgm:t>
        <a:bodyPr/>
        <a:lstStyle/>
        <a:p>
          <a:pPr algn="l"/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Verbal Bullying</a:t>
          </a:r>
        </a:p>
      </dgm:t>
    </dgm:pt>
    <dgm:pt modelId="{70614869-2BBD-4D96-9DC4-9401D697CB04}" type="parTrans" cxnId="{F2CE5CE9-B343-4430-94FA-2BAABE386D5D}">
      <dgm:prSet/>
      <dgm:spPr/>
      <dgm:t>
        <a:bodyPr/>
        <a:lstStyle/>
        <a:p>
          <a:endParaRPr lang="en-US"/>
        </a:p>
      </dgm:t>
    </dgm:pt>
    <dgm:pt modelId="{5817638F-BF64-43B3-8A25-84EA9EAD84C3}" type="sibTrans" cxnId="{F2CE5CE9-B343-4430-94FA-2BAABE386D5D}">
      <dgm:prSet/>
      <dgm:spPr/>
      <dgm:t>
        <a:bodyPr/>
        <a:lstStyle/>
        <a:p>
          <a:endParaRPr lang="en-US"/>
        </a:p>
      </dgm:t>
    </dgm:pt>
    <dgm:pt modelId="{ADFBD94A-EF1D-4210-91CF-5C70E748D6D7}">
      <dgm:prSet phldrT="[Text]" custT="1"/>
      <dgm:spPr/>
      <dgm:t>
        <a:bodyPr/>
        <a:lstStyle/>
        <a:p>
          <a:pPr marL="0" indent="0" algn="l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Characteristics</a:t>
          </a:r>
          <a:endParaRPr lang="en-US" sz="1800" dirty="0"/>
        </a:p>
      </dgm:t>
    </dgm:pt>
    <dgm:pt modelId="{05CD8901-44AC-49EB-8D3C-443B1BC43974}" type="parTrans" cxnId="{9B06AD9C-A2E7-4AC8-B0B2-42DC5A734BAC}">
      <dgm:prSet/>
      <dgm:spPr/>
      <dgm:t>
        <a:bodyPr/>
        <a:lstStyle/>
        <a:p>
          <a:endParaRPr lang="en-US"/>
        </a:p>
      </dgm:t>
    </dgm:pt>
    <dgm:pt modelId="{A6BB1102-6860-4A9F-AA6B-F2AE1D46978E}" type="sibTrans" cxnId="{9B06AD9C-A2E7-4AC8-B0B2-42DC5A734BAC}">
      <dgm:prSet/>
      <dgm:spPr/>
      <dgm:t>
        <a:bodyPr/>
        <a:lstStyle/>
        <a:p>
          <a:endParaRPr lang="en-US"/>
        </a:p>
      </dgm:t>
    </dgm:pt>
    <dgm:pt modelId="{821D076C-69A6-4A1A-8167-334AFAD83C75}">
      <dgm:prSet phldrT="[Text]" custT="1"/>
      <dgm:spPr/>
      <dgm:t>
        <a:bodyPr/>
        <a:lstStyle/>
        <a:p>
          <a:pPr algn="l"/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Cyber Bullying</a:t>
          </a:r>
        </a:p>
      </dgm:t>
    </dgm:pt>
    <dgm:pt modelId="{BC2F67B0-87D8-4AB6-AC09-F691CF5034D2}" type="parTrans" cxnId="{24593F90-AE58-4DFD-8012-E86B9FA1F07C}">
      <dgm:prSet/>
      <dgm:spPr/>
      <dgm:t>
        <a:bodyPr/>
        <a:lstStyle/>
        <a:p>
          <a:endParaRPr lang="en-US"/>
        </a:p>
      </dgm:t>
    </dgm:pt>
    <dgm:pt modelId="{EF9573CC-0BA0-4DD3-92BC-B65A536D02D9}" type="sibTrans" cxnId="{24593F90-AE58-4DFD-8012-E86B9FA1F07C}">
      <dgm:prSet/>
      <dgm:spPr/>
      <dgm:t>
        <a:bodyPr/>
        <a:lstStyle/>
        <a:p>
          <a:endParaRPr lang="en-US"/>
        </a:p>
      </dgm:t>
    </dgm:pt>
    <dgm:pt modelId="{1660DA37-D8A0-4923-8EBF-29C9473FC183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Characteristics</a:t>
          </a:r>
        </a:p>
      </dgm:t>
    </dgm:pt>
    <dgm:pt modelId="{FCE1A017-05B1-48BA-8E14-4F6DC6205E80}" type="parTrans" cxnId="{4D1B2216-DE15-4566-82B1-A69B4D050A52}">
      <dgm:prSet/>
      <dgm:spPr/>
      <dgm:t>
        <a:bodyPr/>
        <a:lstStyle/>
        <a:p>
          <a:endParaRPr lang="en-US"/>
        </a:p>
      </dgm:t>
    </dgm:pt>
    <dgm:pt modelId="{69DCD917-AD30-4B7F-9205-00087C3E4F4C}" type="sibTrans" cxnId="{4D1B2216-DE15-4566-82B1-A69B4D050A52}">
      <dgm:prSet/>
      <dgm:spPr/>
      <dgm:t>
        <a:bodyPr/>
        <a:lstStyle/>
        <a:p>
          <a:endParaRPr lang="en-US"/>
        </a:p>
      </dgm:t>
    </dgm:pt>
    <dgm:pt modelId="{9C8FF2BB-6C9C-4816-A608-DA230A38C0B5}">
      <dgm:prSet phldrT="[Text]" custT="1"/>
      <dgm:spPr/>
      <dgm:t>
        <a:bodyPr rIns="0"/>
        <a:lstStyle/>
        <a:p>
          <a:pPr marL="0" indent="0" algn="l">
            <a:tabLst/>
          </a:pP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Emotional Bullying</a:t>
          </a:r>
        </a:p>
      </dgm:t>
    </dgm:pt>
    <dgm:pt modelId="{25157D10-E14C-4C04-8378-C750983D5D40}" type="parTrans" cxnId="{6EF6EF8A-D921-4961-8F21-7B200436C4E6}">
      <dgm:prSet/>
      <dgm:spPr/>
      <dgm:t>
        <a:bodyPr/>
        <a:lstStyle/>
        <a:p>
          <a:endParaRPr lang="en-US"/>
        </a:p>
      </dgm:t>
    </dgm:pt>
    <dgm:pt modelId="{33F62F53-8AE0-452A-88EF-07DC1C5E888C}" type="sibTrans" cxnId="{6EF6EF8A-D921-4961-8F21-7B200436C4E6}">
      <dgm:prSet/>
      <dgm:spPr/>
      <dgm:t>
        <a:bodyPr/>
        <a:lstStyle/>
        <a:p>
          <a:endParaRPr lang="en-US"/>
        </a:p>
      </dgm:t>
    </dgm:pt>
    <dgm:pt modelId="{AF120471-E650-4E05-AF06-BAE33ACF170F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Characteristics</a:t>
          </a:r>
        </a:p>
      </dgm:t>
    </dgm:pt>
    <dgm:pt modelId="{6A8662F8-1A0A-433D-B109-C20A1B535109}" type="parTrans" cxnId="{A7C724C2-790F-4EE4-91F8-C15B4B0B91DA}">
      <dgm:prSet/>
      <dgm:spPr/>
      <dgm:t>
        <a:bodyPr/>
        <a:lstStyle/>
        <a:p>
          <a:endParaRPr lang="en-US"/>
        </a:p>
      </dgm:t>
    </dgm:pt>
    <dgm:pt modelId="{7C385D5F-3EC6-4409-8F64-F8D57DBC7FA2}" type="sibTrans" cxnId="{A7C724C2-790F-4EE4-91F8-C15B4B0B91DA}">
      <dgm:prSet/>
      <dgm:spPr/>
      <dgm:t>
        <a:bodyPr/>
        <a:lstStyle/>
        <a:p>
          <a:endParaRPr lang="en-US"/>
        </a:p>
      </dgm:t>
    </dgm:pt>
    <dgm:pt modelId="{4B3CD6D6-4F0B-442E-AC20-E6ECDB6717F8}" type="pres">
      <dgm:prSet presAssocID="{A5F4F216-05C9-43AA-9BA4-7B1CA550F46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DA867-E394-40BB-8CF0-666263543814}" type="pres">
      <dgm:prSet presAssocID="{A5F4F216-05C9-43AA-9BA4-7B1CA550F46E}" presName="children" presStyleCnt="0"/>
      <dgm:spPr/>
    </dgm:pt>
    <dgm:pt modelId="{F17EFA0C-4D84-42E2-B0F2-123C9F1D0C9B}" type="pres">
      <dgm:prSet presAssocID="{A5F4F216-05C9-43AA-9BA4-7B1CA550F46E}" presName="child1group" presStyleCnt="0"/>
      <dgm:spPr/>
    </dgm:pt>
    <dgm:pt modelId="{13F40AD9-B905-41EE-B43D-1D83FE6C2FB3}" type="pres">
      <dgm:prSet presAssocID="{A5F4F216-05C9-43AA-9BA4-7B1CA550F46E}" presName="child1" presStyleLbl="bgAcc1" presStyleIdx="0" presStyleCnt="4" custScaleX="130975"/>
      <dgm:spPr/>
      <dgm:t>
        <a:bodyPr/>
        <a:lstStyle/>
        <a:p>
          <a:endParaRPr lang="en-US"/>
        </a:p>
      </dgm:t>
    </dgm:pt>
    <dgm:pt modelId="{B539CBBF-CED5-49ED-B70E-658EEC8792ED}" type="pres">
      <dgm:prSet presAssocID="{A5F4F216-05C9-43AA-9BA4-7B1CA550F46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6A1E8-B76D-460B-AE2E-35F6047DF2F8}" type="pres">
      <dgm:prSet presAssocID="{A5F4F216-05C9-43AA-9BA4-7B1CA550F46E}" presName="child2group" presStyleCnt="0"/>
      <dgm:spPr/>
    </dgm:pt>
    <dgm:pt modelId="{5C1A835A-4B24-4693-91B2-DF364A663894}" type="pres">
      <dgm:prSet presAssocID="{A5F4F216-05C9-43AA-9BA4-7B1CA550F46E}" presName="child2" presStyleLbl="bgAcc1" presStyleIdx="1" presStyleCnt="4" custScaleX="166175" custScaleY="126579" custLinFactNeighborX="63088" custLinFactNeighborY="-3759"/>
      <dgm:spPr/>
      <dgm:t>
        <a:bodyPr/>
        <a:lstStyle/>
        <a:p>
          <a:endParaRPr lang="en-US"/>
        </a:p>
      </dgm:t>
    </dgm:pt>
    <dgm:pt modelId="{1928F5D4-D0EE-4228-B743-D5622E340BF3}" type="pres">
      <dgm:prSet presAssocID="{A5F4F216-05C9-43AA-9BA4-7B1CA550F46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94EB9-8633-46AF-8AF2-2B45E98937BF}" type="pres">
      <dgm:prSet presAssocID="{A5F4F216-05C9-43AA-9BA4-7B1CA550F46E}" presName="child3group" presStyleCnt="0"/>
      <dgm:spPr/>
    </dgm:pt>
    <dgm:pt modelId="{992182C9-110B-4AF9-9AE1-9C7B6D30A58E}" type="pres">
      <dgm:prSet presAssocID="{A5F4F216-05C9-43AA-9BA4-7B1CA550F46E}" presName="child3" presStyleLbl="bgAcc1" presStyleIdx="2" presStyleCnt="4" custScaleX="153266" custLinFactNeighborX="71566"/>
      <dgm:spPr/>
      <dgm:t>
        <a:bodyPr/>
        <a:lstStyle/>
        <a:p>
          <a:endParaRPr lang="en-US"/>
        </a:p>
      </dgm:t>
    </dgm:pt>
    <dgm:pt modelId="{5ABF3C87-69BD-4378-B429-D09147E46ACD}" type="pres">
      <dgm:prSet presAssocID="{A5F4F216-05C9-43AA-9BA4-7B1CA550F46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EBCAE-01EE-49E0-BDB6-BFEBB6829307}" type="pres">
      <dgm:prSet presAssocID="{A5F4F216-05C9-43AA-9BA4-7B1CA550F46E}" presName="child4group" presStyleCnt="0"/>
      <dgm:spPr/>
    </dgm:pt>
    <dgm:pt modelId="{B1DFA430-5A70-4265-A1F1-CBC46AA80D88}" type="pres">
      <dgm:prSet presAssocID="{A5F4F216-05C9-43AA-9BA4-7B1CA550F46E}" presName="child4" presStyleLbl="bgAcc1" presStyleIdx="3" presStyleCnt="4" custScaleX="140966"/>
      <dgm:spPr/>
      <dgm:t>
        <a:bodyPr/>
        <a:lstStyle/>
        <a:p>
          <a:endParaRPr lang="en-US"/>
        </a:p>
      </dgm:t>
    </dgm:pt>
    <dgm:pt modelId="{1328988D-337C-4612-A23A-DB109EEFA7A9}" type="pres">
      <dgm:prSet presAssocID="{A5F4F216-05C9-43AA-9BA4-7B1CA550F46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D4887-120C-4960-B333-5DDD640B37E8}" type="pres">
      <dgm:prSet presAssocID="{A5F4F216-05C9-43AA-9BA4-7B1CA550F46E}" presName="childPlaceholder" presStyleCnt="0"/>
      <dgm:spPr/>
    </dgm:pt>
    <dgm:pt modelId="{B3271C74-DEA8-4F0D-966B-7987F25B5AA5}" type="pres">
      <dgm:prSet presAssocID="{A5F4F216-05C9-43AA-9BA4-7B1CA550F46E}" presName="circle" presStyleCnt="0"/>
      <dgm:spPr/>
    </dgm:pt>
    <dgm:pt modelId="{BAF63F08-86E0-4E3F-9BA5-17D0873BC523}" type="pres">
      <dgm:prSet presAssocID="{A5F4F216-05C9-43AA-9BA4-7B1CA550F46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7AEDB-56DC-45D2-9F66-43DFCAD2D327}" type="pres">
      <dgm:prSet presAssocID="{A5F4F216-05C9-43AA-9BA4-7B1CA550F46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2FED9-BA71-45A4-A072-39FC99306EBC}" type="pres">
      <dgm:prSet presAssocID="{A5F4F216-05C9-43AA-9BA4-7B1CA550F46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1201C-6954-443E-9996-CB9FB4A9764C}" type="pres">
      <dgm:prSet presAssocID="{A5F4F216-05C9-43AA-9BA4-7B1CA550F46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D48BB-67F6-4A00-80B8-4C2A5133B931}" type="pres">
      <dgm:prSet presAssocID="{A5F4F216-05C9-43AA-9BA4-7B1CA550F46E}" presName="quadrantPlaceholder" presStyleCnt="0"/>
      <dgm:spPr/>
    </dgm:pt>
    <dgm:pt modelId="{B9146115-9966-41C3-8AC1-9A038A47E307}" type="pres">
      <dgm:prSet presAssocID="{A5F4F216-05C9-43AA-9BA4-7B1CA550F46E}" presName="center1" presStyleLbl="fgShp" presStyleIdx="0" presStyleCnt="2"/>
      <dgm:spPr/>
    </dgm:pt>
    <dgm:pt modelId="{270730DB-DD54-4643-9C45-B694675E2961}" type="pres">
      <dgm:prSet presAssocID="{A5F4F216-05C9-43AA-9BA4-7B1CA550F46E}" presName="center2" presStyleLbl="fgShp" presStyleIdx="1" presStyleCnt="2"/>
      <dgm:spPr/>
    </dgm:pt>
  </dgm:ptLst>
  <dgm:cxnLst>
    <dgm:cxn modelId="{3102D5A5-D621-4CEF-A214-E8439BF36A3E}" srcId="{A5F4F216-05C9-43AA-9BA4-7B1CA550F46E}" destId="{F12952FC-1918-44C1-983C-351C30FC69B5}" srcOrd="0" destOrd="0" parTransId="{5525726A-DEC6-4761-ACBF-4116F22D7522}" sibTransId="{1D6FFA6B-F3D9-46B5-9C0E-2124F5826339}"/>
    <dgm:cxn modelId="{24593F90-AE58-4DFD-8012-E86B9FA1F07C}" srcId="{A5F4F216-05C9-43AA-9BA4-7B1CA550F46E}" destId="{821D076C-69A6-4A1A-8167-334AFAD83C75}" srcOrd="2" destOrd="0" parTransId="{BC2F67B0-87D8-4AB6-AC09-F691CF5034D2}" sibTransId="{EF9573CC-0BA0-4DD3-92BC-B65A536D02D9}"/>
    <dgm:cxn modelId="{9EA8B534-CE99-4D20-A926-A0C92411AC76}" type="presOf" srcId="{AF120471-E650-4E05-AF06-BAE33ACF170F}" destId="{B1DFA430-5A70-4265-A1F1-CBC46AA80D88}" srcOrd="0" destOrd="0" presId="urn:microsoft.com/office/officeart/2005/8/layout/cycle4"/>
    <dgm:cxn modelId="{3EAC1212-B4D7-4EA1-A0D0-67136C71BC0B}" srcId="{F12952FC-1918-44C1-983C-351C30FC69B5}" destId="{F45A07F6-956A-4F81-86CD-A0F17F1308FA}" srcOrd="0" destOrd="0" parTransId="{F1154486-D194-4730-8715-F2E0A867081F}" sibTransId="{72FF79ED-5F04-487A-A51D-3A716810E5E0}"/>
    <dgm:cxn modelId="{4D1B2216-DE15-4566-82B1-A69B4D050A52}" srcId="{821D076C-69A6-4A1A-8167-334AFAD83C75}" destId="{1660DA37-D8A0-4923-8EBF-29C9473FC183}" srcOrd="0" destOrd="0" parTransId="{FCE1A017-05B1-48BA-8E14-4F6DC6205E80}" sibTransId="{69DCD917-AD30-4B7F-9205-00087C3E4F4C}"/>
    <dgm:cxn modelId="{48DD8AE9-A56A-48C5-B06E-602EA37C2636}" type="presOf" srcId="{821D076C-69A6-4A1A-8167-334AFAD83C75}" destId="{E8C2FED9-BA71-45A4-A072-39FC99306EBC}" srcOrd="0" destOrd="0" presId="urn:microsoft.com/office/officeart/2005/8/layout/cycle4"/>
    <dgm:cxn modelId="{D9D126FD-E0DE-48A6-B2E3-81E38B881A6A}" type="presOf" srcId="{ADFBD94A-EF1D-4210-91CF-5C70E748D6D7}" destId="{1928F5D4-D0EE-4228-B743-D5622E340BF3}" srcOrd="1" destOrd="0" presId="urn:microsoft.com/office/officeart/2005/8/layout/cycle4"/>
    <dgm:cxn modelId="{0C3DBBEC-1236-4174-A29C-AAF46CF5BE1E}" type="presOf" srcId="{1660DA37-D8A0-4923-8EBF-29C9473FC183}" destId="{5ABF3C87-69BD-4378-B429-D09147E46ACD}" srcOrd="1" destOrd="0" presId="urn:microsoft.com/office/officeart/2005/8/layout/cycle4"/>
    <dgm:cxn modelId="{A7C724C2-790F-4EE4-91F8-C15B4B0B91DA}" srcId="{9C8FF2BB-6C9C-4816-A608-DA230A38C0B5}" destId="{AF120471-E650-4E05-AF06-BAE33ACF170F}" srcOrd="0" destOrd="0" parTransId="{6A8662F8-1A0A-433D-B109-C20A1B535109}" sibTransId="{7C385D5F-3EC6-4409-8F64-F8D57DBC7FA2}"/>
    <dgm:cxn modelId="{F2CE5CE9-B343-4430-94FA-2BAABE386D5D}" srcId="{A5F4F216-05C9-43AA-9BA4-7B1CA550F46E}" destId="{F431DD4C-FB62-4131-9D31-6F22EC4D174B}" srcOrd="1" destOrd="0" parTransId="{70614869-2BBD-4D96-9DC4-9401D697CB04}" sibTransId="{5817638F-BF64-43B3-8A25-84EA9EAD84C3}"/>
    <dgm:cxn modelId="{9B06AD9C-A2E7-4AC8-B0B2-42DC5A734BAC}" srcId="{F431DD4C-FB62-4131-9D31-6F22EC4D174B}" destId="{ADFBD94A-EF1D-4210-91CF-5C70E748D6D7}" srcOrd="0" destOrd="0" parTransId="{05CD8901-44AC-49EB-8D3C-443B1BC43974}" sibTransId="{A6BB1102-6860-4A9F-AA6B-F2AE1D46978E}"/>
    <dgm:cxn modelId="{C3D38FA2-E584-4E32-B0DB-6EE516E5570B}" type="presOf" srcId="{ADFBD94A-EF1D-4210-91CF-5C70E748D6D7}" destId="{5C1A835A-4B24-4693-91B2-DF364A663894}" srcOrd="0" destOrd="0" presId="urn:microsoft.com/office/officeart/2005/8/layout/cycle4"/>
    <dgm:cxn modelId="{6EF6EF8A-D921-4961-8F21-7B200436C4E6}" srcId="{A5F4F216-05C9-43AA-9BA4-7B1CA550F46E}" destId="{9C8FF2BB-6C9C-4816-A608-DA230A38C0B5}" srcOrd="3" destOrd="0" parTransId="{25157D10-E14C-4C04-8378-C750983D5D40}" sibTransId="{33F62F53-8AE0-452A-88EF-07DC1C5E888C}"/>
    <dgm:cxn modelId="{96AED1AC-A044-4638-B434-238D56547C7A}" type="presOf" srcId="{F431DD4C-FB62-4131-9D31-6F22EC4D174B}" destId="{9687AEDB-56DC-45D2-9F66-43DFCAD2D327}" srcOrd="0" destOrd="0" presId="urn:microsoft.com/office/officeart/2005/8/layout/cycle4"/>
    <dgm:cxn modelId="{6F229152-E51B-4BF7-BCAA-68FC65EF93BF}" type="presOf" srcId="{9C8FF2BB-6C9C-4816-A608-DA230A38C0B5}" destId="{4FC1201C-6954-443E-9996-CB9FB4A9764C}" srcOrd="0" destOrd="0" presId="urn:microsoft.com/office/officeart/2005/8/layout/cycle4"/>
    <dgm:cxn modelId="{741A636D-DE3B-46B5-AD18-63A08E397303}" type="presOf" srcId="{A5F4F216-05C9-43AA-9BA4-7B1CA550F46E}" destId="{4B3CD6D6-4F0B-442E-AC20-E6ECDB6717F8}" srcOrd="0" destOrd="0" presId="urn:microsoft.com/office/officeart/2005/8/layout/cycle4"/>
    <dgm:cxn modelId="{CAC83A98-1183-45BA-9C2F-C5336F25B592}" type="presOf" srcId="{F12952FC-1918-44C1-983C-351C30FC69B5}" destId="{BAF63F08-86E0-4E3F-9BA5-17D0873BC523}" srcOrd="0" destOrd="0" presId="urn:microsoft.com/office/officeart/2005/8/layout/cycle4"/>
    <dgm:cxn modelId="{BB344EC1-89BB-412D-9544-9AA68069DAE8}" type="presOf" srcId="{F45A07F6-956A-4F81-86CD-A0F17F1308FA}" destId="{13F40AD9-B905-41EE-B43D-1D83FE6C2FB3}" srcOrd="0" destOrd="0" presId="urn:microsoft.com/office/officeart/2005/8/layout/cycle4"/>
    <dgm:cxn modelId="{F565C48B-EE39-48CD-A42F-383848C585EC}" type="presOf" srcId="{AF120471-E650-4E05-AF06-BAE33ACF170F}" destId="{1328988D-337C-4612-A23A-DB109EEFA7A9}" srcOrd="1" destOrd="0" presId="urn:microsoft.com/office/officeart/2005/8/layout/cycle4"/>
    <dgm:cxn modelId="{97E4FB42-4F20-4A2D-99A7-47CF2A4676C5}" type="presOf" srcId="{1660DA37-D8A0-4923-8EBF-29C9473FC183}" destId="{992182C9-110B-4AF9-9AE1-9C7B6D30A58E}" srcOrd="0" destOrd="0" presId="urn:microsoft.com/office/officeart/2005/8/layout/cycle4"/>
    <dgm:cxn modelId="{BF40D5C0-4BE3-46DE-B835-51446922C695}" type="presOf" srcId="{F45A07F6-956A-4F81-86CD-A0F17F1308FA}" destId="{B539CBBF-CED5-49ED-B70E-658EEC8792ED}" srcOrd="1" destOrd="0" presId="urn:microsoft.com/office/officeart/2005/8/layout/cycle4"/>
    <dgm:cxn modelId="{1CFB2F14-27B4-4E0E-8341-BCE18894C118}" type="presParOf" srcId="{4B3CD6D6-4F0B-442E-AC20-E6ECDB6717F8}" destId="{6E7DA867-E394-40BB-8CF0-666263543814}" srcOrd="0" destOrd="0" presId="urn:microsoft.com/office/officeart/2005/8/layout/cycle4"/>
    <dgm:cxn modelId="{59471184-0D31-4554-A6EE-7CA930D22286}" type="presParOf" srcId="{6E7DA867-E394-40BB-8CF0-666263543814}" destId="{F17EFA0C-4D84-42E2-B0F2-123C9F1D0C9B}" srcOrd="0" destOrd="0" presId="urn:microsoft.com/office/officeart/2005/8/layout/cycle4"/>
    <dgm:cxn modelId="{FF8E57DD-107E-46BB-ADDB-842B90C06007}" type="presParOf" srcId="{F17EFA0C-4D84-42E2-B0F2-123C9F1D0C9B}" destId="{13F40AD9-B905-41EE-B43D-1D83FE6C2FB3}" srcOrd="0" destOrd="0" presId="urn:microsoft.com/office/officeart/2005/8/layout/cycle4"/>
    <dgm:cxn modelId="{C53B8084-10E6-4890-8FF7-794E117636E2}" type="presParOf" srcId="{F17EFA0C-4D84-42E2-B0F2-123C9F1D0C9B}" destId="{B539CBBF-CED5-49ED-B70E-658EEC8792ED}" srcOrd="1" destOrd="0" presId="urn:microsoft.com/office/officeart/2005/8/layout/cycle4"/>
    <dgm:cxn modelId="{5D3A0C34-28C2-421A-9829-3C68276A440B}" type="presParOf" srcId="{6E7DA867-E394-40BB-8CF0-666263543814}" destId="{2306A1E8-B76D-460B-AE2E-35F6047DF2F8}" srcOrd="1" destOrd="0" presId="urn:microsoft.com/office/officeart/2005/8/layout/cycle4"/>
    <dgm:cxn modelId="{2B59AD7C-92AA-4AE8-BAF2-8F73A2689D6D}" type="presParOf" srcId="{2306A1E8-B76D-460B-AE2E-35F6047DF2F8}" destId="{5C1A835A-4B24-4693-91B2-DF364A663894}" srcOrd="0" destOrd="0" presId="urn:microsoft.com/office/officeart/2005/8/layout/cycle4"/>
    <dgm:cxn modelId="{09AE218B-9DFD-4FCA-81A2-E87FB0590943}" type="presParOf" srcId="{2306A1E8-B76D-460B-AE2E-35F6047DF2F8}" destId="{1928F5D4-D0EE-4228-B743-D5622E340BF3}" srcOrd="1" destOrd="0" presId="urn:microsoft.com/office/officeart/2005/8/layout/cycle4"/>
    <dgm:cxn modelId="{C4302016-4A74-40DC-853F-5D4ECDA194E3}" type="presParOf" srcId="{6E7DA867-E394-40BB-8CF0-666263543814}" destId="{4AA94EB9-8633-46AF-8AF2-2B45E98937BF}" srcOrd="2" destOrd="0" presId="urn:microsoft.com/office/officeart/2005/8/layout/cycle4"/>
    <dgm:cxn modelId="{320A755D-8C5E-4D11-A24B-A158A0FC1FEF}" type="presParOf" srcId="{4AA94EB9-8633-46AF-8AF2-2B45E98937BF}" destId="{992182C9-110B-4AF9-9AE1-9C7B6D30A58E}" srcOrd="0" destOrd="0" presId="urn:microsoft.com/office/officeart/2005/8/layout/cycle4"/>
    <dgm:cxn modelId="{F48335D2-4F6A-4A24-998B-2F10AF794B88}" type="presParOf" srcId="{4AA94EB9-8633-46AF-8AF2-2B45E98937BF}" destId="{5ABF3C87-69BD-4378-B429-D09147E46ACD}" srcOrd="1" destOrd="0" presId="urn:microsoft.com/office/officeart/2005/8/layout/cycle4"/>
    <dgm:cxn modelId="{778DCC10-9AD3-413A-B333-DC623F169BE7}" type="presParOf" srcId="{6E7DA867-E394-40BB-8CF0-666263543814}" destId="{199EBCAE-01EE-49E0-BDB6-BFEBB6829307}" srcOrd="3" destOrd="0" presId="urn:microsoft.com/office/officeart/2005/8/layout/cycle4"/>
    <dgm:cxn modelId="{11B29E6D-1489-4F7F-B00B-870A84684164}" type="presParOf" srcId="{199EBCAE-01EE-49E0-BDB6-BFEBB6829307}" destId="{B1DFA430-5A70-4265-A1F1-CBC46AA80D88}" srcOrd="0" destOrd="0" presId="urn:microsoft.com/office/officeart/2005/8/layout/cycle4"/>
    <dgm:cxn modelId="{1A054909-8A78-43DF-B155-1EFEF237CBEF}" type="presParOf" srcId="{199EBCAE-01EE-49E0-BDB6-BFEBB6829307}" destId="{1328988D-337C-4612-A23A-DB109EEFA7A9}" srcOrd="1" destOrd="0" presId="urn:microsoft.com/office/officeart/2005/8/layout/cycle4"/>
    <dgm:cxn modelId="{36FA0146-4137-4D5C-AE07-A93750633BBE}" type="presParOf" srcId="{6E7DA867-E394-40BB-8CF0-666263543814}" destId="{A70D4887-120C-4960-B333-5DDD640B37E8}" srcOrd="4" destOrd="0" presId="urn:microsoft.com/office/officeart/2005/8/layout/cycle4"/>
    <dgm:cxn modelId="{841FBAD2-746A-43AD-8144-8F55BABDCF0D}" type="presParOf" srcId="{4B3CD6D6-4F0B-442E-AC20-E6ECDB6717F8}" destId="{B3271C74-DEA8-4F0D-966B-7987F25B5AA5}" srcOrd="1" destOrd="0" presId="urn:microsoft.com/office/officeart/2005/8/layout/cycle4"/>
    <dgm:cxn modelId="{A5CD7B5D-CA22-4744-9633-3B9BB455D2FE}" type="presParOf" srcId="{B3271C74-DEA8-4F0D-966B-7987F25B5AA5}" destId="{BAF63F08-86E0-4E3F-9BA5-17D0873BC523}" srcOrd="0" destOrd="0" presId="urn:microsoft.com/office/officeart/2005/8/layout/cycle4"/>
    <dgm:cxn modelId="{1CA5C01A-1168-43E0-A546-B94F5D132AC4}" type="presParOf" srcId="{B3271C74-DEA8-4F0D-966B-7987F25B5AA5}" destId="{9687AEDB-56DC-45D2-9F66-43DFCAD2D327}" srcOrd="1" destOrd="0" presId="urn:microsoft.com/office/officeart/2005/8/layout/cycle4"/>
    <dgm:cxn modelId="{EAF70385-E0D0-4A31-ACBA-0748700EB85D}" type="presParOf" srcId="{B3271C74-DEA8-4F0D-966B-7987F25B5AA5}" destId="{E8C2FED9-BA71-45A4-A072-39FC99306EBC}" srcOrd="2" destOrd="0" presId="urn:microsoft.com/office/officeart/2005/8/layout/cycle4"/>
    <dgm:cxn modelId="{4DD2C277-5855-4789-B3D5-434D3E3400AE}" type="presParOf" srcId="{B3271C74-DEA8-4F0D-966B-7987F25B5AA5}" destId="{4FC1201C-6954-443E-9996-CB9FB4A9764C}" srcOrd="3" destOrd="0" presId="urn:microsoft.com/office/officeart/2005/8/layout/cycle4"/>
    <dgm:cxn modelId="{172807DD-3562-4740-A505-40A05BB3B6A7}" type="presParOf" srcId="{B3271C74-DEA8-4F0D-966B-7987F25B5AA5}" destId="{344D48BB-67F6-4A00-80B8-4C2A5133B931}" srcOrd="4" destOrd="0" presId="urn:microsoft.com/office/officeart/2005/8/layout/cycle4"/>
    <dgm:cxn modelId="{FD344601-9321-4A84-B84A-A5B535A7313E}" type="presParOf" srcId="{4B3CD6D6-4F0B-442E-AC20-E6ECDB6717F8}" destId="{B9146115-9966-41C3-8AC1-9A038A47E307}" srcOrd="2" destOrd="0" presId="urn:microsoft.com/office/officeart/2005/8/layout/cycle4"/>
    <dgm:cxn modelId="{A256CD9C-279A-48FF-A6DC-9215FA9708C0}" type="presParOf" srcId="{4B3CD6D6-4F0B-442E-AC20-E6ECDB6717F8}" destId="{270730DB-DD54-4643-9C45-B694675E296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182C9-110B-4AF9-9AE1-9C7B6D30A58E}">
      <dsp:nvSpPr>
        <dsp:cNvPr id="0" name=""/>
        <dsp:cNvSpPr/>
      </dsp:nvSpPr>
      <dsp:spPr>
        <a:xfrm>
          <a:off x="7427254" y="3410881"/>
          <a:ext cx="3627634" cy="153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Characteristics</a:t>
          </a:r>
        </a:p>
      </dsp:txBody>
      <dsp:txXfrm>
        <a:off x="8549225" y="3827862"/>
        <a:ext cx="2471984" cy="1082545"/>
      </dsp:txXfrm>
    </dsp:sp>
    <dsp:sp modelId="{B1DFA430-5A70-4265-A1F1-CBC46AA80D88}">
      <dsp:nvSpPr>
        <dsp:cNvPr id="0" name=""/>
        <dsp:cNvSpPr/>
      </dsp:nvSpPr>
      <dsp:spPr>
        <a:xfrm>
          <a:off x="2017166" y="3410881"/>
          <a:ext cx="3336507" cy="153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Characteristics</a:t>
          </a:r>
        </a:p>
      </dsp:txBody>
      <dsp:txXfrm>
        <a:off x="2050846" y="3827862"/>
        <a:ext cx="2268195" cy="1082545"/>
      </dsp:txXfrm>
    </dsp:sp>
    <dsp:sp modelId="{5C1A835A-4B24-4693-91B2-DF364A663894}">
      <dsp:nvSpPr>
        <dsp:cNvPr id="0" name=""/>
        <dsp:cNvSpPr/>
      </dsp:nvSpPr>
      <dsp:spPr>
        <a:xfrm>
          <a:off x="7073819" y="-50938"/>
          <a:ext cx="3933176" cy="1940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Characteristics</a:t>
          </a:r>
          <a:endParaRPr lang="en-US" sz="1800" kern="1200" dirty="0"/>
        </a:p>
      </dsp:txBody>
      <dsp:txXfrm>
        <a:off x="8296403" y="-8307"/>
        <a:ext cx="2667961" cy="1370276"/>
      </dsp:txXfrm>
    </dsp:sp>
    <dsp:sp modelId="{13F40AD9-B905-41EE-B43D-1D83FE6C2FB3}">
      <dsp:nvSpPr>
        <dsp:cNvPr id="0" name=""/>
        <dsp:cNvSpPr/>
      </dsp:nvSpPr>
      <dsp:spPr>
        <a:xfrm>
          <a:off x="2135404" y="152816"/>
          <a:ext cx="3100031" cy="153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Characteristics</a:t>
          </a:r>
        </a:p>
      </dsp:txBody>
      <dsp:txXfrm>
        <a:off x="2169084" y="186496"/>
        <a:ext cx="2102662" cy="1082545"/>
      </dsp:txXfrm>
    </dsp:sp>
    <dsp:sp modelId="{BAF63F08-86E0-4E3F-9BA5-17D0873BC523}">
      <dsp:nvSpPr>
        <dsp:cNvPr id="0" name=""/>
        <dsp:cNvSpPr/>
      </dsp:nvSpPr>
      <dsp:spPr>
        <a:xfrm>
          <a:off x="3642936" y="324041"/>
          <a:ext cx="2074620" cy="207462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Physical Bullying</a:t>
          </a:r>
        </a:p>
      </dsp:txBody>
      <dsp:txXfrm>
        <a:off x="4250578" y="931683"/>
        <a:ext cx="1466978" cy="1466978"/>
      </dsp:txXfrm>
    </dsp:sp>
    <dsp:sp modelId="{9687AEDB-56DC-45D2-9F66-43DFCAD2D327}">
      <dsp:nvSpPr>
        <dsp:cNvPr id="0" name=""/>
        <dsp:cNvSpPr/>
      </dsp:nvSpPr>
      <dsp:spPr>
        <a:xfrm rot="5400000">
          <a:off x="5813382" y="324041"/>
          <a:ext cx="2074620" cy="207462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Verbal Bullying</a:t>
          </a:r>
        </a:p>
      </dsp:txBody>
      <dsp:txXfrm rot="-5400000">
        <a:off x="5813382" y="931683"/>
        <a:ext cx="1466978" cy="1466978"/>
      </dsp:txXfrm>
    </dsp:sp>
    <dsp:sp modelId="{E8C2FED9-BA71-45A4-A072-39FC99306EBC}">
      <dsp:nvSpPr>
        <dsp:cNvPr id="0" name=""/>
        <dsp:cNvSpPr/>
      </dsp:nvSpPr>
      <dsp:spPr>
        <a:xfrm rot="10800000">
          <a:off x="5813382" y="2494487"/>
          <a:ext cx="2074620" cy="207462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Cyber Bullying</a:t>
          </a:r>
        </a:p>
      </dsp:txBody>
      <dsp:txXfrm rot="10800000">
        <a:off x="5813382" y="2494487"/>
        <a:ext cx="1466978" cy="1466978"/>
      </dsp:txXfrm>
    </dsp:sp>
    <dsp:sp modelId="{4FC1201C-6954-443E-9996-CB9FB4A9764C}">
      <dsp:nvSpPr>
        <dsp:cNvPr id="0" name=""/>
        <dsp:cNvSpPr/>
      </dsp:nvSpPr>
      <dsp:spPr>
        <a:xfrm rot="16200000">
          <a:off x="3642936" y="2494487"/>
          <a:ext cx="2074620" cy="207462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0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Emotional Bullying</a:t>
          </a:r>
        </a:p>
      </dsp:txBody>
      <dsp:txXfrm rot="5400000">
        <a:off x="4250578" y="2494487"/>
        <a:ext cx="1466978" cy="1466978"/>
      </dsp:txXfrm>
    </dsp:sp>
    <dsp:sp modelId="{B9146115-9966-41C3-8AC1-9A038A47E307}">
      <dsp:nvSpPr>
        <dsp:cNvPr id="0" name=""/>
        <dsp:cNvSpPr/>
      </dsp:nvSpPr>
      <dsp:spPr>
        <a:xfrm>
          <a:off x="5407322" y="2015360"/>
          <a:ext cx="716295" cy="62286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730DB-DD54-4643-9C45-B694675E2961}">
      <dsp:nvSpPr>
        <dsp:cNvPr id="0" name=""/>
        <dsp:cNvSpPr/>
      </dsp:nvSpPr>
      <dsp:spPr>
        <a:xfrm rot="10800000">
          <a:off x="5407322" y="2254923"/>
          <a:ext cx="716295" cy="62286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FBD8-388E-406B-BD43-CE357CF37CB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D617-91A4-4891-8487-1475FBD0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hand</a:t>
            </a:r>
            <a:r>
              <a:rPr lang="en-US" baseline="0" dirty="0"/>
              <a:t>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</a:t>
            </a:r>
            <a:r>
              <a:rPr lang="en-US" baseline="0" dirty="0"/>
              <a:t>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list of resources for parents online, brain storm 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Protecting Your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Parents Need To Know About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Bullying</a:t>
            </a:r>
            <a:endParaRPr 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6280" y="5123703"/>
            <a:ext cx="334708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Tracey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Messinger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M.S. Ed.</a:t>
            </a:r>
          </a:p>
        </p:txBody>
      </p:sp>
      <p:pic>
        <p:nvPicPr>
          <p:cNvPr id="1026" name="Picture 2" descr="C:\Users\MEOP\AppData\Local\Microsoft\Windows\Temporary Internet Files\Content.IE5\7EXQMLPX\stopbully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0" y="1625588"/>
            <a:ext cx="2118432" cy="32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46245" y="5719314"/>
            <a:ext cx="2837117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Introduction to the NYS DASA Legislation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501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3" y="1429967"/>
            <a:ext cx="11789545" cy="52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Prevents Reporting?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0634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3329"/>
            <a:ext cx="10972800" cy="3936242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Report to school (who?)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Say something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Report to police</a:t>
            </a:r>
          </a:p>
        </p:txBody>
      </p:sp>
      <p:pic>
        <p:nvPicPr>
          <p:cNvPr id="15362" name="Picture 2" descr="C:\Users\MEOP\AppData\Local\Microsoft\Windows\Temporary Internet Files\Content.IE5\QSLLC3EB\report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04" y="2530522"/>
            <a:ext cx="6709503" cy="39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348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Helping Your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5009"/>
            <a:ext cx="10972800" cy="4747422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Speak 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Filter—Is it true?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Post less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Don’t over share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Develop coping skills</a:t>
            </a:r>
          </a:p>
          <a:p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Expectations and limits</a:t>
            </a:r>
          </a:p>
          <a:p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Work with school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2058558"/>
            <a:ext cx="3444834" cy="34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292">
            <a:off x="8478566" y="1031674"/>
            <a:ext cx="2158600" cy="30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4" y="4806758"/>
            <a:ext cx="2435999" cy="17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Resources for Helping Students</a:t>
            </a:r>
          </a:p>
        </p:txBody>
      </p:sp>
      <p:pic>
        <p:nvPicPr>
          <p:cNvPr id="5" name="Picture 2" descr="C:\Users\MEOP\AppData\Local\Microsoft\Windows\Temporary Internet Files\Content.IE5\S3MI0ZNO\US_Army_52939_Reintegration_Role_playing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53" y="3235860"/>
            <a:ext cx="3694049" cy="24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75" y="2242329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99" y="4748949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78" y="5145742"/>
            <a:ext cx="3195637" cy="1127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78" y="22328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OP\AppData\Local\Microsoft\Windows\Temporary Internet Files\Content.IE5\QSLLC3EB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0" y="569285"/>
            <a:ext cx="6385992" cy="63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 not answered?</a:t>
            </a:r>
          </a:p>
        </p:txBody>
      </p:sp>
    </p:spTree>
    <p:extLst>
      <p:ext uri="{BB962C8B-B14F-4D97-AF65-F5344CB8AC3E}">
        <p14:creationId xmlns:p14="http://schemas.microsoft.com/office/powerpoint/2010/main" val="36511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OP\Desktop\Bullying Clips\18952805_1394280840626954_6776668788443835556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08" y="0"/>
            <a:ext cx="102302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Housekeeping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8"/>
          <a:stretch/>
        </p:blipFill>
        <p:spPr bwMode="auto">
          <a:xfrm>
            <a:off x="1041511" y="1978999"/>
            <a:ext cx="3076627" cy="290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84" y="3629609"/>
            <a:ext cx="3873788" cy="25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072">
            <a:off x="8260976" y="2002533"/>
            <a:ext cx="3158727" cy="376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1533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2249"/>
            <a:ext cx="10972800" cy="4903860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Bullying</a:t>
            </a:r>
          </a:p>
          <a:p>
            <a:pPr marL="393192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Harassment</a:t>
            </a:r>
          </a:p>
          <a:p>
            <a:pPr marL="393192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</a:p>
          <a:p>
            <a:pPr marL="393192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Target or Victim</a:t>
            </a:r>
          </a:p>
          <a:p>
            <a:pPr marL="393192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Bully or Perpetrator</a:t>
            </a:r>
          </a:p>
          <a:p>
            <a:pPr marL="393192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Advocate and Defender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00" y="1787856"/>
            <a:ext cx="6363910" cy="477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1095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Bullying?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36459"/>
              </p:ext>
            </p:extLst>
          </p:nvPr>
        </p:nvGraphicFramePr>
        <p:xfrm>
          <a:off x="-118753" y="1673906"/>
          <a:ext cx="11530940" cy="489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4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Unspoken Form of 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Sexual Bullying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19" y="1508559"/>
            <a:ext cx="6154581" cy="52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95" y="2726393"/>
            <a:ext cx="2898202" cy="210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9908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Does Bullying Take Place?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" y="1591294"/>
            <a:ext cx="10718988" cy="55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2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582168"/>
            <a:ext cx="5227516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DASA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ignity for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ll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tudents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Legislation 2012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Bullying, Harassment and Discrimination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Amended 2013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Cyberbullying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2505075"/>
            <a:ext cx="920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57" y="549836"/>
            <a:ext cx="3295083" cy="27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MEOP\AppData\Local\Microsoft\Windows\Temporary Internet Files\Content.IE5\DT7U3D1V\bully_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3" y="3248029"/>
            <a:ext cx="2480775" cy="16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EOP\AppData\Local\Microsoft\Windows\Temporary Internet Files\Content.IE5\DT7U3D1V\workplace-discrimin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59" y="4548021"/>
            <a:ext cx="2875341" cy="19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EOP\Desktop\Bullying Clips\cyberbullying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78" y="4548021"/>
            <a:ext cx="2387921" cy="2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99" y="588219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Covered Groups: NYS (11)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National Origin/Ethnicity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Religious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Sexual Orientation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Gender Identity or Expression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2746939"/>
            <a:ext cx="5384800" cy="3371762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Code of Conduct Issues</a:t>
            </a:r>
          </a:p>
          <a:p>
            <a:pPr marL="0" indent="0">
              <a:buNone/>
            </a:pPr>
            <a:endParaRPr lang="en-US" sz="21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Other acts of bullying not covered under protected groups</a:t>
            </a:r>
          </a:p>
          <a:p>
            <a:pPr marL="393192" lvl="1" indent="0"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Examples: poverty, being weird, different, tall, short, athletic, musical, etc.</a:t>
            </a:r>
          </a:p>
          <a:p>
            <a:pPr lvl="1"/>
            <a:endParaRPr lang="en-US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94" y="809317"/>
            <a:ext cx="2116306" cy="220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6" y="1618078"/>
            <a:ext cx="3799433" cy="18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Don’t Students Report Bullying?</a:t>
            </a:r>
          </a:p>
        </p:txBody>
      </p:sp>
      <p:pic>
        <p:nvPicPr>
          <p:cNvPr id="1026" name="Picture 2" descr="C:\Users\MEOP\AppData\Local\Microsoft\Windows\Temporary Internet Files\Content.IE5\DT7U3D1V\Scared_Child_at_Nighttime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48" y="2167175"/>
            <a:ext cx="351154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S MEP PD Template 2017-18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S MEP PD Template 2017-18" id="{AFBC7456-0CD3-49A3-B760-76DD69AF16AC}" vid="{B8A2BCC5-158B-447E-8EC9-AA65EBBBA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 MEP PD Template 2017-18</Template>
  <TotalTime>2738</TotalTime>
  <Words>217</Words>
  <Application>Microsoft Office PowerPoint</Application>
  <PresentationFormat>Widescreen</PresentationFormat>
  <Paragraphs>89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Book Antiqua</vt:lpstr>
      <vt:lpstr>Calibri</vt:lpstr>
      <vt:lpstr>Georgia</vt:lpstr>
      <vt:lpstr>Wingdings</vt:lpstr>
      <vt:lpstr>Wingdings 2</vt:lpstr>
      <vt:lpstr>NYS MEP PD Template 2017-18</vt:lpstr>
      <vt:lpstr>Protecting Your Children</vt:lpstr>
      <vt:lpstr>Housekeeping</vt:lpstr>
      <vt:lpstr>Definitions</vt:lpstr>
      <vt:lpstr>What is Bullying?</vt:lpstr>
      <vt:lpstr>Unspoken Form of Bullying</vt:lpstr>
      <vt:lpstr>Where Does Bullying Take Place?</vt:lpstr>
      <vt:lpstr>DASA Legislation</vt:lpstr>
      <vt:lpstr>Covered Groups: NYS (11)</vt:lpstr>
      <vt:lpstr>Why Don’t Students Report Bullying?</vt:lpstr>
      <vt:lpstr>What Prevents Reporting?</vt:lpstr>
      <vt:lpstr>How to Report</vt:lpstr>
      <vt:lpstr>Helping Your Students</vt:lpstr>
      <vt:lpstr>Resources for Helping Students</vt:lpstr>
      <vt:lpstr>Questions</vt:lpstr>
      <vt:lpstr>PowerPoint Presentation</vt:lpstr>
    </vt:vector>
  </TitlesOfParts>
  <Company>The College at Brockport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Garcia Mathewson</dc:creator>
  <cp:lastModifiedBy>Mary Anne Diaz</cp:lastModifiedBy>
  <cp:revision>93</cp:revision>
  <dcterms:created xsi:type="dcterms:W3CDTF">2017-08-03T19:51:28Z</dcterms:created>
  <dcterms:modified xsi:type="dcterms:W3CDTF">2018-10-31T21:29:06Z</dcterms:modified>
</cp:coreProperties>
</file>