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8" r:id="rId2"/>
    <p:sldId id="257" r:id="rId3"/>
    <p:sldId id="284" r:id="rId4"/>
    <p:sldId id="283" r:id="rId5"/>
    <p:sldId id="285" r:id="rId6"/>
    <p:sldId id="288" r:id="rId7"/>
    <p:sldId id="289" r:id="rId8"/>
    <p:sldId id="274" r:id="rId9"/>
    <p:sldId id="269" r:id="rId10"/>
    <p:sldId id="275" r:id="rId11"/>
    <p:sldId id="276" r:id="rId12"/>
    <p:sldId id="278" r:id="rId13"/>
    <p:sldId id="296" r:id="rId14"/>
    <p:sldId id="297" r:id="rId15"/>
    <p:sldId id="260" r:id="rId16"/>
    <p:sldId id="282" r:id="rId17"/>
    <p:sldId id="295" r:id="rId18"/>
    <p:sldId id="293" r:id="rId19"/>
    <p:sldId id="294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1" autoAdjust="0"/>
    <p:restoredTop sz="88988" autoAdjust="0"/>
  </p:normalViewPr>
  <p:slideViewPr>
    <p:cSldViewPr snapToGrid="0">
      <p:cViewPr varScale="1">
        <p:scale>
          <a:sx n="102" d="100"/>
          <a:sy n="102" d="100"/>
        </p:scale>
        <p:origin x="66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86B47-5B93-4DA3-BD97-FF664F69EAD4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762E7A-B052-4030-B72E-0B71EDEF3B88}">
      <dgm:prSet phldrT="[Text]"/>
      <dgm:spPr/>
      <dgm:t>
        <a:bodyPr/>
        <a:lstStyle/>
        <a:p>
          <a:r>
            <a:rPr lang="en-US" dirty="0" smtClean="0"/>
            <a:t>Physical Bullying	</a:t>
          </a:r>
          <a:endParaRPr lang="en-US" dirty="0"/>
        </a:p>
      </dgm:t>
    </dgm:pt>
    <dgm:pt modelId="{A113C0FE-6A24-4039-BA97-1B6C1B01BE13}" type="parTrans" cxnId="{327EF5DB-8CAF-4C7B-B5D8-38D28CE925C5}">
      <dgm:prSet/>
      <dgm:spPr/>
      <dgm:t>
        <a:bodyPr/>
        <a:lstStyle/>
        <a:p>
          <a:endParaRPr lang="en-US"/>
        </a:p>
      </dgm:t>
    </dgm:pt>
    <dgm:pt modelId="{0228293A-24C8-4E20-A449-E0324519079D}" type="sibTrans" cxnId="{327EF5DB-8CAF-4C7B-B5D8-38D28CE925C5}">
      <dgm:prSet/>
      <dgm:spPr/>
      <dgm:t>
        <a:bodyPr/>
        <a:lstStyle/>
        <a:p>
          <a:endParaRPr lang="en-US"/>
        </a:p>
      </dgm:t>
    </dgm:pt>
    <dgm:pt modelId="{FA2ACD1C-19D8-4D56-B21B-6490F6B71221}">
      <dgm:prSet phldrT="[Text]"/>
      <dgm:spPr/>
      <dgm:t>
        <a:bodyPr/>
        <a:lstStyle/>
        <a:p>
          <a:r>
            <a:rPr lang="en-US" dirty="0" smtClean="0"/>
            <a:t>Characteristics</a:t>
          </a:r>
          <a:endParaRPr lang="en-US" dirty="0"/>
        </a:p>
      </dgm:t>
    </dgm:pt>
    <dgm:pt modelId="{862925B8-A703-49CD-98B7-4D4BDA2BF348}" type="parTrans" cxnId="{B4474AFD-6182-4E0E-9E75-A74460076CD7}">
      <dgm:prSet/>
      <dgm:spPr/>
      <dgm:t>
        <a:bodyPr/>
        <a:lstStyle/>
        <a:p>
          <a:endParaRPr lang="en-US"/>
        </a:p>
      </dgm:t>
    </dgm:pt>
    <dgm:pt modelId="{BCB65D5A-B387-45F7-883B-A5D7A36F22E9}" type="sibTrans" cxnId="{B4474AFD-6182-4E0E-9E75-A74460076CD7}">
      <dgm:prSet/>
      <dgm:spPr/>
      <dgm:t>
        <a:bodyPr/>
        <a:lstStyle/>
        <a:p>
          <a:endParaRPr lang="en-US"/>
        </a:p>
      </dgm:t>
    </dgm:pt>
    <dgm:pt modelId="{2E15CE32-1C10-490A-8756-42FF7E81AA41}">
      <dgm:prSet phldrT="[Text]"/>
      <dgm:spPr/>
      <dgm:t>
        <a:bodyPr/>
        <a:lstStyle/>
        <a:p>
          <a:r>
            <a:rPr lang="en-US" dirty="0" smtClean="0"/>
            <a:t>Emotional Bullying</a:t>
          </a:r>
          <a:endParaRPr lang="en-US" dirty="0"/>
        </a:p>
      </dgm:t>
    </dgm:pt>
    <dgm:pt modelId="{00529EF3-C5B4-43A0-9377-EE46F50CAB5F}" type="parTrans" cxnId="{F1924889-BC98-4184-9669-9CEF338BED8A}">
      <dgm:prSet/>
      <dgm:spPr/>
      <dgm:t>
        <a:bodyPr/>
        <a:lstStyle/>
        <a:p>
          <a:endParaRPr lang="en-US"/>
        </a:p>
      </dgm:t>
    </dgm:pt>
    <dgm:pt modelId="{D07A4D9E-C076-48B8-AA7F-EB870BA10087}" type="sibTrans" cxnId="{F1924889-BC98-4184-9669-9CEF338BED8A}">
      <dgm:prSet/>
      <dgm:spPr/>
      <dgm:t>
        <a:bodyPr/>
        <a:lstStyle/>
        <a:p>
          <a:endParaRPr lang="en-US"/>
        </a:p>
      </dgm:t>
    </dgm:pt>
    <dgm:pt modelId="{A7308BDF-2F16-485B-9623-048B7577B9D5}">
      <dgm:prSet phldrT="[Text]"/>
      <dgm:spPr/>
      <dgm:t>
        <a:bodyPr/>
        <a:lstStyle/>
        <a:p>
          <a:r>
            <a:rPr lang="en-US" dirty="0" smtClean="0"/>
            <a:t>Characteristics</a:t>
          </a:r>
          <a:endParaRPr lang="en-US" dirty="0"/>
        </a:p>
      </dgm:t>
    </dgm:pt>
    <dgm:pt modelId="{C614CDE3-867E-4BF4-ABC7-4D5647D27863}" type="parTrans" cxnId="{E45C866D-ADA9-4071-84CB-A33792656200}">
      <dgm:prSet/>
      <dgm:spPr/>
      <dgm:t>
        <a:bodyPr/>
        <a:lstStyle/>
        <a:p>
          <a:endParaRPr lang="en-US"/>
        </a:p>
      </dgm:t>
    </dgm:pt>
    <dgm:pt modelId="{EDBCE88A-0EAF-4CB0-8B17-A96E9C557611}" type="sibTrans" cxnId="{E45C866D-ADA9-4071-84CB-A33792656200}">
      <dgm:prSet/>
      <dgm:spPr/>
      <dgm:t>
        <a:bodyPr/>
        <a:lstStyle/>
        <a:p>
          <a:endParaRPr lang="en-US"/>
        </a:p>
      </dgm:t>
    </dgm:pt>
    <dgm:pt modelId="{DF3F59FA-4169-42BE-8E88-47E6014041EC}">
      <dgm:prSet phldrT="[Text]"/>
      <dgm:spPr/>
      <dgm:t>
        <a:bodyPr/>
        <a:lstStyle/>
        <a:p>
          <a:r>
            <a:rPr lang="en-US" dirty="0" smtClean="0"/>
            <a:t>Cyber Bullying</a:t>
          </a:r>
          <a:endParaRPr lang="en-US" dirty="0"/>
        </a:p>
      </dgm:t>
    </dgm:pt>
    <dgm:pt modelId="{310C9304-C133-426D-B07E-C568A8446F96}" type="parTrans" cxnId="{21C612D1-8D7A-4318-98B9-BE281D94F1CA}">
      <dgm:prSet/>
      <dgm:spPr/>
      <dgm:t>
        <a:bodyPr/>
        <a:lstStyle/>
        <a:p>
          <a:endParaRPr lang="en-US"/>
        </a:p>
      </dgm:t>
    </dgm:pt>
    <dgm:pt modelId="{B8F94FCF-6F5A-4764-A230-BD4B2608EEF9}" type="sibTrans" cxnId="{21C612D1-8D7A-4318-98B9-BE281D94F1CA}">
      <dgm:prSet/>
      <dgm:spPr/>
      <dgm:t>
        <a:bodyPr/>
        <a:lstStyle/>
        <a:p>
          <a:endParaRPr lang="en-US"/>
        </a:p>
      </dgm:t>
    </dgm:pt>
    <dgm:pt modelId="{5FACF1F1-50D2-4C56-B98F-7168FAEF6DB1}">
      <dgm:prSet phldrT="[Text]"/>
      <dgm:spPr/>
      <dgm:t>
        <a:bodyPr/>
        <a:lstStyle/>
        <a:p>
          <a:r>
            <a:rPr lang="en-US" dirty="0" smtClean="0"/>
            <a:t>Characteristics</a:t>
          </a:r>
          <a:endParaRPr lang="en-US" dirty="0"/>
        </a:p>
      </dgm:t>
    </dgm:pt>
    <dgm:pt modelId="{B604564F-F361-4FF0-A1D6-FBCAFC719349}" type="parTrans" cxnId="{268AC8E6-D993-4A12-A086-28B62EDA49B0}">
      <dgm:prSet/>
      <dgm:spPr/>
      <dgm:t>
        <a:bodyPr/>
        <a:lstStyle/>
        <a:p>
          <a:endParaRPr lang="en-US"/>
        </a:p>
      </dgm:t>
    </dgm:pt>
    <dgm:pt modelId="{2C893B89-9B18-4DAF-A624-A3969FF2565C}" type="sibTrans" cxnId="{268AC8E6-D993-4A12-A086-28B62EDA49B0}">
      <dgm:prSet/>
      <dgm:spPr/>
      <dgm:t>
        <a:bodyPr/>
        <a:lstStyle/>
        <a:p>
          <a:endParaRPr lang="en-US"/>
        </a:p>
      </dgm:t>
    </dgm:pt>
    <dgm:pt modelId="{841735AE-36B4-40B2-863D-286B8EE9605D}">
      <dgm:prSet phldrT="[Text]"/>
      <dgm:spPr/>
      <dgm:t>
        <a:bodyPr/>
        <a:lstStyle/>
        <a:p>
          <a:r>
            <a:rPr lang="en-US" dirty="0" smtClean="0"/>
            <a:t>Verbal Bullying	</a:t>
          </a:r>
          <a:endParaRPr lang="en-US" dirty="0"/>
        </a:p>
      </dgm:t>
    </dgm:pt>
    <dgm:pt modelId="{B19EC4FF-B3AC-4069-8A5C-C6EF6BD01494}" type="parTrans" cxnId="{AEEFFE1E-4426-4CBC-800D-FA0079E4C80E}">
      <dgm:prSet/>
      <dgm:spPr/>
      <dgm:t>
        <a:bodyPr/>
        <a:lstStyle/>
        <a:p>
          <a:endParaRPr lang="en-US"/>
        </a:p>
      </dgm:t>
    </dgm:pt>
    <dgm:pt modelId="{A356EC1D-385A-4A35-A2ED-D71551EF5E6B}" type="sibTrans" cxnId="{AEEFFE1E-4426-4CBC-800D-FA0079E4C80E}">
      <dgm:prSet/>
      <dgm:spPr/>
      <dgm:t>
        <a:bodyPr/>
        <a:lstStyle/>
        <a:p>
          <a:endParaRPr lang="en-US"/>
        </a:p>
      </dgm:t>
    </dgm:pt>
    <dgm:pt modelId="{792342CD-D5F9-434A-8794-8D316E1DDD06}">
      <dgm:prSet phldrT="[Text]"/>
      <dgm:spPr/>
      <dgm:t>
        <a:bodyPr/>
        <a:lstStyle/>
        <a:p>
          <a:r>
            <a:rPr lang="en-US" dirty="0" smtClean="0"/>
            <a:t>Characteristics</a:t>
          </a:r>
          <a:endParaRPr lang="en-US" dirty="0"/>
        </a:p>
      </dgm:t>
    </dgm:pt>
    <dgm:pt modelId="{B8C05B8B-7526-4F81-A23D-127D049DE07A}" type="parTrans" cxnId="{54AE46DB-34D1-4E60-B93D-79C9ADD127B6}">
      <dgm:prSet/>
      <dgm:spPr/>
      <dgm:t>
        <a:bodyPr/>
        <a:lstStyle/>
        <a:p>
          <a:endParaRPr lang="en-US"/>
        </a:p>
      </dgm:t>
    </dgm:pt>
    <dgm:pt modelId="{9312E201-A38E-4F23-AF05-45ACB2A75183}" type="sibTrans" cxnId="{54AE46DB-34D1-4E60-B93D-79C9ADD127B6}">
      <dgm:prSet/>
      <dgm:spPr/>
      <dgm:t>
        <a:bodyPr/>
        <a:lstStyle/>
        <a:p>
          <a:endParaRPr lang="en-US"/>
        </a:p>
      </dgm:t>
    </dgm:pt>
    <dgm:pt modelId="{EAE60ABC-FB23-40E3-A04D-91A237A8642D}" type="pres">
      <dgm:prSet presAssocID="{DF586B47-5B93-4DA3-BD97-FF664F69EAD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95E6E9-F62F-4018-B18D-495F0AD39742}" type="pres">
      <dgm:prSet presAssocID="{DF586B47-5B93-4DA3-BD97-FF664F69EAD4}" presName="children" presStyleCnt="0"/>
      <dgm:spPr/>
    </dgm:pt>
    <dgm:pt modelId="{A4B592B4-BE2C-4925-A789-94C894DE5F21}" type="pres">
      <dgm:prSet presAssocID="{DF586B47-5B93-4DA3-BD97-FF664F69EAD4}" presName="child1group" presStyleCnt="0"/>
      <dgm:spPr/>
    </dgm:pt>
    <dgm:pt modelId="{B0291021-002D-4F47-8254-38506E579251}" type="pres">
      <dgm:prSet presAssocID="{DF586B47-5B93-4DA3-BD97-FF664F69EAD4}" presName="child1" presStyleLbl="bgAcc1" presStyleIdx="0" presStyleCnt="4" custScaleX="202797" custLinFactNeighborX="-87975" custLinFactNeighborY="13469"/>
      <dgm:spPr/>
      <dgm:t>
        <a:bodyPr/>
        <a:lstStyle/>
        <a:p>
          <a:endParaRPr lang="en-US"/>
        </a:p>
      </dgm:t>
    </dgm:pt>
    <dgm:pt modelId="{D6AF7BAF-B6C9-4559-9805-FFC6B6420BD1}" type="pres">
      <dgm:prSet presAssocID="{DF586B47-5B93-4DA3-BD97-FF664F69EAD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87832-105F-442A-B389-67F37AE86275}" type="pres">
      <dgm:prSet presAssocID="{DF586B47-5B93-4DA3-BD97-FF664F69EAD4}" presName="child2group" presStyleCnt="0"/>
      <dgm:spPr/>
    </dgm:pt>
    <dgm:pt modelId="{1D30A804-CA2B-49D2-BC23-72F58A6F9EEB}" type="pres">
      <dgm:prSet presAssocID="{DF586B47-5B93-4DA3-BD97-FF664F69EAD4}" presName="child2" presStyleLbl="bgAcc1" presStyleIdx="1" presStyleCnt="4" custScaleX="208298" custLinFactNeighborX="69798" custLinFactNeighborY="4490"/>
      <dgm:spPr/>
      <dgm:t>
        <a:bodyPr/>
        <a:lstStyle/>
        <a:p>
          <a:endParaRPr lang="en-US"/>
        </a:p>
      </dgm:t>
    </dgm:pt>
    <dgm:pt modelId="{55918637-AB44-48C4-9952-C08E14E63AEA}" type="pres">
      <dgm:prSet presAssocID="{DF586B47-5B93-4DA3-BD97-FF664F69EAD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A03D0-9F37-40AC-AD82-A21AD0847B3F}" type="pres">
      <dgm:prSet presAssocID="{DF586B47-5B93-4DA3-BD97-FF664F69EAD4}" presName="child3group" presStyleCnt="0"/>
      <dgm:spPr/>
    </dgm:pt>
    <dgm:pt modelId="{2EBFC047-1A50-450D-BAD7-DB29E528E867}" type="pres">
      <dgm:prSet presAssocID="{DF586B47-5B93-4DA3-BD97-FF664F69EAD4}" presName="child3" presStyleLbl="bgAcc1" presStyleIdx="2" presStyleCnt="4" custScaleX="222027" custLinFactNeighborX="87975" custLinFactNeighborY="-6734"/>
      <dgm:spPr/>
      <dgm:t>
        <a:bodyPr/>
        <a:lstStyle/>
        <a:p>
          <a:endParaRPr lang="en-US"/>
        </a:p>
      </dgm:t>
    </dgm:pt>
    <dgm:pt modelId="{4ECA07AF-3C8B-4227-AB55-13FC4A86585C}" type="pres">
      <dgm:prSet presAssocID="{DF586B47-5B93-4DA3-BD97-FF664F69EAD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E3BFA-6E54-4392-B43A-55195C420B5F}" type="pres">
      <dgm:prSet presAssocID="{DF586B47-5B93-4DA3-BD97-FF664F69EAD4}" presName="child4group" presStyleCnt="0"/>
      <dgm:spPr/>
    </dgm:pt>
    <dgm:pt modelId="{B678800A-B64F-4207-AC89-A2A12884FA94}" type="pres">
      <dgm:prSet presAssocID="{DF586B47-5B93-4DA3-BD97-FF664F69EAD4}" presName="child4" presStyleLbl="bgAcc1" presStyleIdx="3" presStyleCnt="4" custScaleX="206754" custLinFactNeighborX="-75615" custLinFactNeighborY="-14592"/>
      <dgm:spPr/>
      <dgm:t>
        <a:bodyPr/>
        <a:lstStyle/>
        <a:p>
          <a:endParaRPr lang="en-US"/>
        </a:p>
      </dgm:t>
    </dgm:pt>
    <dgm:pt modelId="{9A403A43-B619-4EEB-A2E4-D7F442A4A21B}" type="pres">
      <dgm:prSet presAssocID="{DF586B47-5B93-4DA3-BD97-FF664F69EAD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DB609-7023-44D3-80E0-2419832DC722}" type="pres">
      <dgm:prSet presAssocID="{DF586B47-5B93-4DA3-BD97-FF664F69EAD4}" presName="childPlaceholder" presStyleCnt="0"/>
      <dgm:spPr/>
    </dgm:pt>
    <dgm:pt modelId="{4CCF4B73-8DB8-4972-8DC3-C668E4671DD1}" type="pres">
      <dgm:prSet presAssocID="{DF586B47-5B93-4DA3-BD97-FF664F69EAD4}" presName="circle" presStyleCnt="0"/>
      <dgm:spPr/>
    </dgm:pt>
    <dgm:pt modelId="{F61F8367-7C2F-44C3-8482-B12AEBF86CAA}" type="pres">
      <dgm:prSet presAssocID="{DF586B47-5B93-4DA3-BD97-FF664F69EAD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90EB0-E757-4934-A57F-0ACFC77F60AF}" type="pres">
      <dgm:prSet presAssocID="{DF586B47-5B93-4DA3-BD97-FF664F69EAD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A0A3B-72ED-4EAE-8131-7C68ADC2C6E3}" type="pres">
      <dgm:prSet presAssocID="{DF586B47-5B93-4DA3-BD97-FF664F69EAD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06416-E030-4541-8759-4721CF323E1D}" type="pres">
      <dgm:prSet presAssocID="{DF586B47-5B93-4DA3-BD97-FF664F69EAD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13AFA-CD1F-4F67-A7F2-1B159B8CCC98}" type="pres">
      <dgm:prSet presAssocID="{DF586B47-5B93-4DA3-BD97-FF664F69EAD4}" presName="quadrantPlaceholder" presStyleCnt="0"/>
      <dgm:spPr/>
    </dgm:pt>
    <dgm:pt modelId="{639FD606-0692-4489-87B4-D07840B0389C}" type="pres">
      <dgm:prSet presAssocID="{DF586B47-5B93-4DA3-BD97-FF664F69EAD4}" presName="center1" presStyleLbl="fgShp" presStyleIdx="0" presStyleCnt="2"/>
      <dgm:spPr/>
    </dgm:pt>
    <dgm:pt modelId="{DD078BB5-18B2-491D-B8B4-003CC225390F}" type="pres">
      <dgm:prSet presAssocID="{DF586B47-5B93-4DA3-BD97-FF664F69EAD4}" presName="center2" presStyleLbl="fgShp" presStyleIdx="1" presStyleCnt="2"/>
      <dgm:spPr/>
    </dgm:pt>
  </dgm:ptLst>
  <dgm:cxnLst>
    <dgm:cxn modelId="{327EF5DB-8CAF-4C7B-B5D8-38D28CE925C5}" srcId="{DF586B47-5B93-4DA3-BD97-FF664F69EAD4}" destId="{10762E7A-B052-4030-B72E-0B71EDEF3B88}" srcOrd="0" destOrd="0" parTransId="{A113C0FE-6A24-4039-BA97-1B6C1B01BE13}" sibTransId="{0228293A-24C8-4E20-A449-E0324519079D}"/>
    <dgm:cxn modelId="{A3FD865E-526F-40AE-9853-9C53F29A45F7}" type="presOf" srcId="{DF586B47-5B93-4DA3-BD97-FF664F69EAD4}" destId="{EAE60ABC-FB23-40E3-A04D-91A237A8642D}" srcOrd="0" destOrd="0" presId="urn:microsoft.com/office/officeart/2005/8/layout/cycle4"/>
    <dgm:cxn modelId="{4E64FCE0-7489-461E-9F74-E690E941BEA3}" type="presOf" srcId="{2E15CE32-1C10-490A-8756-42FF7E81AA41}" destId="{3F890EB0-E757-4934-A57F-0ACFC77F60AF}" srcOrd="0" destOrd="0" presId="urn:microsoft.com/office/officeart/2005/8/layout/cycle4"/>
    <dgm:cxn modelId="{CC9FCE2C-94B3-474D-BDF3-964ED97FFBA0}" type="presOf" srcId="{792342CD-D5F9-434A-8794-8D316E1DDD06}" destId="{9A403A43-B619-4EEB-A2E4-D7F442A4A21B}" srcOrd="1" destOrd="0" presId="urn:microsoft.com/office/officeart/2005/8/layout/cycle4"/>
    <dgm:cxn modelId="{21C612D1-8D7A-4318-98B9-BE281D94F1CA}" srcId="{DF586B47-5B93-4DA3-BD97-FF664F69EAD4}" destId="{DF3F59FA-4169-42BE-8E88-47E6014041EC}" srcOrd="2" destOrd="0" parTransId="{310C9304-C133-426D-B07E-C568A8446F96}" sibTransId="{B8F94FCF-6F5A-4764-A230-BD4B2608EEF9}"/>
    <dgm:cxn modelId="{54AE46DB-34D1-4E60-B93D-79C9ADD127B6}" srcId="{841735AE-36B4-40B2-863D-286B8EE9605D}" destId="{792342CD-D5F9-434A-8794-8D316E1DDD06}" srcOrd="0" destOrd="0" parTransId="{B8C05B8B-7526-4F81-A23D-127D049DE07A}" sibTransId="{9312E201-A38E-4F23-AF05-45ACB2A75183}"/>
    <dgm:cxn modelId="{E45C866D-ADA9-4071-84CB-A33792656200}" srcId="{2E15CE32-1C10-490A-8756-42FF7E81AA41}" destId="{A7308BDF-2F16-485B-9623-048B7577B9D5}" srcOrd="0" destOrd="0" parTransId="{C614CDE3-867E-4BF4-ABC7-4D5647D27863}" sibTransId="{EDBCE88A-0EAF-4CB0-8B17-A96E9C557611}"/>
    <dgm:cxn modelId="{1BE18A81-5F43-40C7-8E78-2FC319F3FFC2}" type="presOf" srcId="{792342CD-D5F9-434A-8794-8D316E1DDD06}" destId="{B678800A-B64F-4207-AC89-A2A12884FA94}" srcOrd="0" destOrd="0" presId="urn:microsoft.com/office/officeart/2005/8/layout/cycle4"/>
    <dgm:cxn modelId="{4F85987F-4956-4706-A0A1-7AD9064C7FAD}" type="presOf" srcId="{5FACF1F1-50D2-4C56-B98F-7168FAEF6DB1}" destId="{2EBFC047-1A50-450D-BAD7-DB29E528E867}" srcOrd="0" destOrd="0" presId="urn:microsoft.com/office/officeart/2005/8/layout/cycle4"/>
    <dgm:cxn modelId="{B4474AFD-6182-4E0E-9E75-A74460076CD7}" srcId="{10762E7A-B052-4030-B72E-0B71EDEF3B88}" destId="{FA2ACD1C-19D8-4D56-B21B-6490F6B71221}" srcOrd="0" destOrd="0" parTransId="{862925B8-A703-49CD-98B7-4D4BDA2BF348}" sibTransId="{BCB65D5A-B387-45F7-883B-A5D7A36F22E9}"/>
    <dgm:cxn modelId="{F1924889-BC98-4184-9669-9CEF338BED8A}" srcId="{DF586B47-5B93-4DA3-BD97-FF664F69EAD4}" destId="{2E15CE32-1C10-490A-8756-42FF7E81AA41}" srcOrd="1" destOrd="0" parTransId="{00529EF3-C5B4-43A0-9377-EE46F50CAB5F}" sibTransId="{D07A4D9E-C076-48B8-AA7F-EB870BA10087}"/>
    <dgm:cxn modelId="{9AC5310C-B662-4CDD-A1ED-794ED1FC1FE9}" type="presOf" srcId="{10762E7A-B052-4030-B72E-0B71EDEF3B88}" destId="{F61F8367-7C2F-44C3-8482-B12AEBF86CAA}" srcOrd="0" destOrd="0" presId="urn:microsoft.com/office/officeart/2005/8/layout/cycle4"/>
    <dgm:cxn modelId="{BEBB52EA-B608-492F-A0A0-87832DFBEE67}" type="presOf" srcId="{FA2ACD1C-19D8-4D56-B21B-6490F6B71221}" destId="{B0291021-002D-4F47-8254-38506E579251}" srcOrd="0" destOrd="0" presId="urn:microsoft.com/office/officeart/2005/8/layout/cycle4"/>
    <dgm:cxn modelId="{AEEFFE1E-4426-4CBC-800D-FA0079E4C80E}" srcId="{DF586B47-5B93-4DA3-BD97-FF664F69EAD4}" destId="{841735AE-36B4-40B2-863D-286B8EE9605D}" srcOrd="3" destOrd="0" parTransId="{B19EC4FF-B3AC-4069-8A5C-C6EF6BD01494}" sibTransId="{A356EC1D-385A-4A35-A2ED-D71551EF5E6B}"/>
    <dgm:cxn modelId="{268AC8E6-D993-4A12-A086-28B62EDA49B0}" srcId="{DF3F59FA-4169-42BE-8E88-47E6014041EC}" destId="{5FACF1F1-50D2-4C56-B98F-7168FAEF6DB1}" srcOrd="0" destOrd="0" parTransId="{B604564F-F361-4FF0-A1D6-FBCAFC719349}" sibTransId="{2C893B89-9B18-4DAF-A624-A3969FF2565C}"/>
    <dgm:cxn modelId="{597AC029-F355-455C-BF88-4558A8DED971}" type="presOf" srcId="{841735AE-36B4-40B2-863D-286B8EE9605D}" destId="{C8C06416-E030-4541-8759-4721CF323E1D}" srcOrd="0" destOrd="0" presId="urn:microsoft.com/office/officeart/2005/8/layout/cycle4"/>
    <dgm:cxn modelId="{191D9243-251E-42A5-B263-485369502A9C}" type="presOf" srcId="{A7308BDF-2F16-485B-9623-048B7577B9D5}" destId="{1D30A804-CA2B-49D2-BC23-72F58A6F9EEB}" srcOrd="0" destOrd="0" presId="urn:microsoft.com/office/officeart/2005/8/layout/cycle4"/>
    <dgm:cxn modelId="{BB72BACC-85A4-4EF0-BAE1-F02B59C7C479}" type="presOf" srcId="{DF3F59FA-4169-42BE-8E88-47E6014041EC}" destId="{A6CA0A3B-72ED-4EAE-8131-7C68ADC2C6E3}" srcOrd="0" destOrd="0" presId="urn:microsoft.com/office/officeart/2005/8/layout/cycle4"/>
    <dgm:cxn modelId="{FE724C86-C8DF-4BED-B8C2-A1495F0B12E7}" type="presOf" srcId="{FA2ACD1C-19D8-4D56-B21B-6490F6B71221}" destId="{D6AF7BAF-B6C9-4559-9805-FFC6B6420BD1}" srcOrd="1" destOrd="0" presId="urn:microsoft.com/office/officeart/2005/8/layout/cycle4"/>
    <dgm:cxn modelId="{0EBAA758-E362-41E4-9750-EBE787D5F9D9}" type="presOf" srcId="{A7308BDF-2F16-485B-9623-048B7577B9D5}" destId="{55918637-AB44-48C4-9952-C08E14E63AEA}" srcOrd="1" destOrd="0" presId="urn:microsoft.com/office/officeart/2005/8/layout/cycle4"/>
    <dgm:cxn modelId="{F5BDC07D-32A4-459C-B9FA-13C947F39ADC}" type="presOf" srcId="{5FACF1F1-50D2-4C56-B98F-7168FAEF6DB1}" destId="{4ECA07AF-3C8B-4227-AB55-13FC4A86585C}" srcOrd="1" destOrd="0" presId="urn:microsoft.com/office/officeart/2005/8/layout/cycle4"/>
    <dgm:cxn modelId="{A97478E7-DEC3-4889-BF12-6D7A74173D68}" type="presParOf" srcId="{EAE60ABC-FB23-40E3-A04D-91A237A8642D}" destId="{DD95E6E9-F62F-4018-B18D-495F0AD39742}" srcOrd="0" destOrd="0" presId="urn:microsoft.com/office/officeart/2005/8/layout/cycle4"/>
    <dgm:cxn modelId="{9B53F2C6-201E-43A7-AA32-9948348A1383}" type="presParOf" srcId="{DD95E6E9-F62F-4018-B18D-495F0AD39742}" destId="{A4B592B4-BE2C-4925-A789-94C894DE5F21}" srcOrd="0" destOrd="0" presId="urn:microsoft.com/office/officeart/2005/8/layout/cycle4"/>
    <dgm:cxn modelId="{9026AED0-EE37-486B-9223-F0B302898A16}" type="presParOf" srcId="{A4B592B4-BE2C-4925-A789-94C894DE5F21}" destId="{B0291021-002D-4F47-8254-38506E579251}" srcOrd="0" destOrd="0" presId="urn:microsoft.com/office/officeart/2005/8/layout/cycle4"/>
    <dgm:cxn modelId="{116ABF03-9875-42F7-B232-5A17AA2EEE2C}" type="presParOf" srcId="{A4B592B4-BE2C-4925-A789-94C894DE5F21}" destId="{D6AF7BAF-B6C9-4559-9805-FFC6B6420BD1}" srcOrd="1" destOrd="0" presId="urn:microsoft.com/office/officeart/2005/8/layout/cycle4"/>
    <dgm:cxn modelId="{DD5C80CB-4BDE-4672-8A35-356C6515CCF7}" type="presParOf" srcId="{DD95E6E9-F62F-4018-B18D-495F0AD39742}" destId="{47787832-105F-442A-B389-67F37AE86275}" srcOrd="1" destOrd="0" presId="urn:microsoft.com/office/officeart/2005/8/layout/cycle4"/>
    <dgm:cxn modelId="{C6B92E8F-BB57-4E67-9F3E-BC591A33C6BB}" type="presParOf" srcId="{47787832-105F-442A-B389-67F37AE86275}" destId="{1D30A804-CA2B-49D2-BC23-72F58A6F9EEB}" srcOrd="0" destOrd="0" presId="urn:microsoft.com/office/officeart/2005/8/layout/cycle4"/>
    <dgm:cxn modelId="{297032AF-CDBE-4544-8314-694B2ABCCEB7}" type="presParOf" srcId="{47787832-105F-442A-B389-67F37AE86275}" destId="{55918637-AB44-48C4-9952-C08E14E63AEA}" srcOrd="1" destOrd="0" presId="urn:microsoft.com/office/officeart/2005/8/layout/cycle4"/>
    <dgm:cxn modelId="{D8FF1451-7B0C-4448-9A07-213EB8769E85}" type="presParOf" srcId="{DD95E6E9-F62F-4018-B18D-495F0AD39742}" destId="{CF4A03D0-9F37-40AC-AD82-A21AD0847B3F}" srcOrd="2" destOrd="0" presId="urn:microsoft.com/office/officeart/2005/8/layout/cycle4"/>
    <dgm:cxn modelId="{4EA81901-B80B-40FE-98AE-F933D6A91012}" type="presParOf" srcId="{CF4A03D0-9F37-40AC-AD82-A21AD0847B3F}" destId="{2EBFC047-1A50-450D-BAD7-DB29E528E867}" srcOrd="0" destOrd="0" presId="urn:microsoft.com/office/officeart/2005/8/layout/cycle4"/>
    <dgm:cxn modelId="{B10662E6-4D1C-4E01-94DB-4E90474E52A0}" type="presParOf" srcId="{CF4A03D0-9F37-40AC-AD82-A21AD0847B3F}" destId="{4ECA07AF-3C8B-4227-AB55-13FC4A86585C}" srcOrd="1" destOrd="0" presId="urn:microsoft.com/office/officeart/2005/8/layout/cycle4"/>
    <dgm:cxn modelId="{53F837F0-6101-43A8-903E-B43C43863A57}" type="presParOf" srcId="{DD95E6E9-F62F-4018-B18D-495F0AD39742}" destId="{A26E3BFA-6E54-4392-B43A-55195C420B5F}" srcOrd="3" destOrd="0" presId="urn:microsoft.com/office/officeart/2005/8/layout/cycle4"/>
    <dgm:cxn modelId="{C6F16707-CF4B-4B8B-92B7-E8C024A3225A}" type="presParOf" srcId="{A26E3BFA-6E54-4392-B43A-55195C420B5F}" destId="{B678800A-B64F-4207-AC89-A2A12884FA94}" srcOrd="0" destOrd="0" presId="urn:microsoft.com/office/officeart/2005/8/layout/cycle4"/>
    <dgm:cxn modelId="{F1223B14-0A1D-40AB-9B63-DBCC06A9D5D1}" type="presParOf" srcId="{A26E3BFA-6E54-4392-B43A-55195C420B5F}" destId="{9A403A43-B619-4EEB-A2E4-D7F442A4A21B}" srcOrd="1" destOrd="0" presId="urn:microsoft.com/office/officeart/2005/8/layout/cycle4"/>
    <dgm:cxn modelId="{6244E75E-5FFA-423D-BADB-A7E1467115B7}" type="presParOf" srcId="{DD95E6E9-F62F-4018-B18D-495F0AD39742}" destId="{F2BDB609-7023-44D3-80E0-2419832DC722}" srcOrd="4" destOrd="0" presId="urn:microsoft.com/office/officeart/2005/8/layout/cycle4"/>
    <dgm:cxn modelId="{71F5D580-617C-4E32-ABC8-B5F006E97FCD}" type="presParOf" srcId="{EAE60ABC-FB23-40E3-A04D-91A237A8642D}" destId="{4CCF4B73-8DB8-4972-8DC3-C668E4671DD1}" srcOrd="1" destOrd="0" presId="urn:microsoft.com/office/officeart/2005/8/layout/cycle4"/>
    <dgm:cxn modelId="{F85A5F5A-9292-4AF1-A44D-973F54DB9BEB}" type="presParOf" srcId="{4CCF4B73-8DB8-4972-8DC3-C668E4671DD1}" destId="{F61F8367-7C2F-44C3-8482-B12AEBF86CAA}" srcOrd="0" destOrd="0" presId="urn:microsoft.com/office/officeart/2005/8/layout/cycle4"/>
    <dgm:cxn modelId="{D7070C35-E9EC-47D5-AF19-9BE2141A264A}" type="presParOf" srcId="{4CCF4B73-8DB8-4972-8DC3-C668E4671DD1}" destId="{3F890EB0-E757-4934-A57F-0ACFC77F60AF}" srcOrd="1" destOrd="0" presId="urn:microsoft.com/office/officeart/2005/8/layout/cycle4"/>
    <dgm:cxn modelId="{7E2AAC14-34D2-4E45-9302-0F11274808E3}" type="presParOf" srcId="{4CCF4B73-8DB8-4972-8DC3-C668E4671DD1}" destId="{A6CA0A3B-72ED-4EAE-8131-7C68ADC2C6E3}" srcOrd="2" destOrd="0" presId="urn:microsoft.com/office/officeart/2005/8/layout/cycle4"/>
    <dgm:cxn modelId="{69D6E9FF-9958-4640-A8DC-3ABAF311D318}" type="presParOf" srcId="{4CCF4B73-8DB8-4972-8DC3-C668E4671DD1}" destId="{C8C06416-E030-4541-8759-4721CF323E1D}" srcOrd="3" destOrd="0" presId="urn:microsoft.com/office/officeart/2005/8/layout/cycle4"/>
    <dgm:cxn modelId="{2E199E45-9B31-4AA2-BD27-AFFF19AA4CAE}" type="presParOf" srcId="{4CCF4B73-8DB8-4972-8DC3-C668E4671DD1}" destId="{81D13AFA-CD1F-4F67-A7F2-1B159B8CCC98}" srcOrd="4" destOrd="0" presId="urn:microsoft.com/office/officeart/2005/8/layout/cycle4"/>
    <dgm:cxn modelId="{8EB4F846-123A-4462-85FF-05730518C91B}" type="presParOf" srcId="{EAE60ABC-FB23-40E3-A04D-91A237A8642D}" destId="{639FD606-0692-4489-87B4-D07840B0389C}" srcOrd="2" destOrd="0" presId="urn:microsoft.com/office/officeart/2005/8/layout/cycle4"/>
    <dgm:cxn modelId="{252906BA-C842-407B-B5B3-D4B1DA695AF4}" type="presParOf" srcId="{EAE60ABC-FB23-40E3-A04D-91A237A8642D}" destId="{DD078BB5-18B2-491D-B8B4-003CC225390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62699-240D-46C1-A196-DD4A967F903C}" type="doc">
      <dgm:prSet loTypeId="urn:microsoft.com/office/officeart/2005/8/layout/pyramid2" loCatId="pyramid" qsTypeId="urn:microsoft.com/office/officeart/2005/8/quickstyle/simple2" qsCatId="simple" csTypeId="urn:microsoft.com/office/officeart/2005/8/colors/accent1_2" csCatId="accent1" phldr="1"/>
      <dgm:spPr/>
    </dgm:pt>
    <dgm:pt modelId="{DA96B0A3-0EC4-45CC-A67A-6F117FFB45FA}">
      <dgm:prSet phldrT="[Text]"/>
      <dgm:spPr/>
      <dgm:t>
        <a:bodyPr/>
        <a:lstStyle/>
        <a:p>
          <a:r>
            <a:rPr lang="en-US" dirty="0" smtClean="0"/>
            <a:t>Can’t Disconnect</a:t>
          </a:r>
        </a:p>
        <a:p>
          <a:endParaRPr lang="en-US" dirty="0"/>
        </a:p>
      </dgm:t>
    </dgm:pt>
    <dgm:pt modelId="{8D2C5967-41AE-4238-8FA1-040B13DE1D24}" type="parTrans" cxnId="{C210141C-1CAE-4F6A-8EBB-6B07F215A915}">
      <dgm:prSet/>
      <dgm:spPr/>
      <dgm:t>
        <a:bodyPr/>
        <a:lstStyle/>
        <a:p>
          <a:endParaRPr lang="en-US"/>
        </a:p>
      </dgm:t>
    </dgm:pt>
    <dgm:pt modelId="{5C97B3BA-C8DC-4ACB-AAE9-FBCD394A8EFA}" type="sibTrans" cxnId="{C210141C-1CAE-4F6A-8EBB-6B07F215A915}">
      <dgm:prSet/>
      <dgm:spPr/>
      <dgm:t>
        <a:bodyPr/>
        <a:lstStyle/>
        <a:p>
          <a:endParaRPr lang="en-US"/>
        </a:p>
      </dgm:t>
    </dgm:pt>
    <dgm:pt modelId="{FD16315E-56B2-4E2D-B10A-7D7377DCAAC2}">
      <dgm:prSet phldrT="[Text]"/>
      <dgm:spPr/>
      <dgm:t>
        <a:bodyPr/>
        <a:lstStyle/>
        <a:p>
          <a:r>
            <a:rPr lang="en-US" dirty="0" smtClean="0"/>
            <a:t>Loss of Reputation</a:t>
          </a:r>
        </a:p>
        <a:p>
          <a:endParaRPr lang="en-US" dirty="0"/>
        </a:p>
      </dgm:t>
    </dgm:pt>
    <dgm:pt modelId="{7C32E2C9-3484-405C-BE1A-F5B5182A225A}" type="parTrans" cxnId="{3BD6A203-CDC4-483B-96C9-D47723C533F7}">
      <dgm:prSet/>
      <dgm:spPr/>
      <dgm:t>
        <a:bodyPr/>
        <a:lstStyle/>
        <a:p>
          <a:endParaRPr lang="en-US"/>
        </a:p>
      </dgm:t>
    </dgm:pt>
    <dgm:pt modelId="{DCC96415-AFD6-482D-BB31-B610D50C66C1}" type="sibTrans" cxnId="{3BD6A203-CDC4-483B-96C9-D47723C533F7}">
      <dgm:prSet/>
      <dgm:spPr/>
      <dgm:t>
        <a:bodyPr/>
        <a:lstStyle/>
        <a:p>
          <a:endParaRPr lang="en-US"/>
        </a:p>
      </dgm:t>
    </dgm:pt>
    <dgm:pt modelId="{79A794AA-ECEF-43D1-B37A-E87BC3654B63}">
      <dgm:prSet phldrT="[Text]"/>
      <dgm:spPr/>
      <dgm:t>
        <a:bodyPr/>
        <a:lstStyle/>
        <a:p>
          <a:r>
            <a:rPr lang="en-US" dirty="0" smtClean="0"/>
            <a:t>Personal Attack</a:t>
          </a:r>
        </a:p>
        <a:p>
          <a:endParaRPr lang="en-US" dirty="0"/>
        </a:p>
      </dgm:t>
    </dgm:pt>
    <dgm:pt modelId="{FC620AF9-60B6-4824-BB56-76A94243043A}" type="parTrans" cxnId="{46A138BF-3754-49E0-BD7D-6ACDA439CF29}">
      <dgm:prSet/>
      <dgm:spPr/>
      <dgm:t>
        <a:bodyPr/>
        <a:lstStyle/>
        <a:p>
          <a:endParaRPr lang="en-US"/>
        </a:p>
      </dgm:t>
    </dgm:pt>
    <dgm:pt modelId="{82E27E42-CD86-4E78-880F-EF5E4C65C778}" type="sibTrans" cxnId="{46A138BF-3754-49E0-BD7D-6ACDA439CF29}">
      <dgm:prSet/>
      <dgm:spPr/>
      <dgm:t>
        <a:bodyPr/>
        <a:lstStyle/>
        <a:p>
          <a:endParaRPr lang="en-US"/>
        </a:p>
      </dgm:t>
    </dgm:pt>
    <dgm:pt modelId="{9F71A499-C3F3-4F0D-AA48-E9D110B1FF9D}" type="pres">
      <dgm:prSet presAssocID="{86062699-240D-46C1-A196-DD4A967F903C}" presName="compositeShape" presStyleCnt="0">
        <dgm:presLayoutVars>
          <dgm:dir/>
          <dgm:resizeHandles/>
        </dgm:presLayoutVars>
      </dgm:prSet>
      <dgm:spPr/>
    </dgm:pt>
    <dgm:pt modelId="{3465377B-AE37-4363-8CE3-3D2DAAC767FE}" type="pres">
      <dgm:prSet presAssocID="{86062699-240D-46C1-A196-DD4A967F903C}" presName="pyramid" presStyleLbl="node1" presStyleIdx="0" presStyleCnt="1" custLinFactNeighborX="-31143" custLinFactNeighborY="-14562"/>
      <dgm:spPr/>
    </dgm:pt>
    <dgm:pt modelId="{EA3EF2ED-7D88-4305-9D46-DBC76E243021}" type="pres">
      <dgm:prSet presAssocID="{86062699-240D-46C1-A196-DD4A967F903C}" presName="theList" presStyleCnt="0"/>
      <dgm:spPr/>
    </dgm:pt>
    <dgm:pt modelId="{8CFF5619-2E66-4F58-B80E-8CC606574650}" type="pres">
      <dgm:prSet presAssocID="{DA96B0A3-0EC4-45CC-A67A-6F117FFB45FA}" presName="aNode" presStyleLbl="fgAcc1" presStyleIdx="0" presStyleCnt="3" custLinFactX="-19696" custLinFactY="1034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D19E2-DE96-48C0-AB70-1ECC2CEA617B}" type="pres">
      <dgm:prSet presAssocID="{DA96B0A3-0EC4-45CC-A67A-6F117FFB45FA}" presName="aSpace" presStyleCnt="0"/>
      <dgm:spPr/>
    </dgm:pt>
    <dgm:pt modelId="{E65E1E74-67BE-42E5-A2B2-65AFDDC649D7}" type="pres">
      <dgm:prSet presAssocID="{FD16315E-56B2-4E2D-B10A-7D7377DCAAC2}" presName="aNode" presStyleLbl="fgAcc1" presStyleIdx="1" presStyleCnt="3" custLinFactY="29683" custLinFactNeighborX="-9153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C4B62-4BAD-448B-8FC8-542323EFC5C7}" type="pres">
      <dgm:prSet presAssocID="{FD16315E-56B2-4E2D-B10A-7D7377DCAAC2}" presName="aSpace" presStyleCnt="0"/>
      <dgm:spPr/>
    </dgm:pt>
    <dgm:pt modelId="{190EEBC5-67A9-42D9-8E67-2FE3F3BFD51C}" type="pres">
      <dgm:prSet presAssocID="{79A794AA-ECEF-43D1-B37A-E87BC3654B63}" presName="aNode" presStyleLbl="fgAcc1" presStyleIdx="2" presStyleCnt="3" custLinFactY="38956" custLinFactNeighborX="-5760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05B66-8CAD-4AF4-9527-969598277CBE}" type="pres">
      <dgm:prSet presAssocID="{79A794AA-ECEF-43D1-B37A-E87BC3654B63}" presName="aSpace" presStyleCnt="0"/>
      <dgm:spPr/>
    </dgm:pt>
  </dgm:ptLst>
  <dgm:cxnLst>
    <dgm:cxn modelId="{46A138BF-3754-49E0-BD7D-6ACDA439CF29}" srcId="{86062699-240D-46C1-A196-DD4A967F903C}" destId="{79A794AA-ECEF-43D1-B37A-E87BC3654B63}" srcOrd="2" destOrd="0" parTransId="{FC620AF9-60B6-4824-BB56-76A94243043A}" sibTransId="{82E27E42-CD86-4E78-880F-EF5E4C65C778}"/>
    <dgm:cxn modelId="{C210141C-1CAE-4F6A-8EBB-6B07F215A915}" srcId="{86062699-240D-46C1-A196-DD4A967F903C}" destId="{DA96B0A3-0EC4-45CC-A67A-6F117FFB45FA}" srcOrd="0" destOrd="0" parTransId="{8D2C5967-41AE-4238-8FA1-040B13DE1D24}" sibTransId="{5C97B3BA-C8DC-4ACB-AAE9-FBCD394A8EFA}"/>
    <dgm:cxn modelId="{3BD6A203-CDC4-483B-96C9-D47723C533F7}" srcId="{86062699-240D-46C1-A196-DD4A967F903C}" destId="{FD16315E-56B2-4E2D-B10A-7D7377DCAAC2}" srcOrd="1" destOrd="0" parTransId="{7C32E2C9-3484-405C-BE1A-F5B5182A225A}" sibTransId="{DCC96415-AFD6-482D-BB31-B610D50C66C1}"/>
    <dgm:cxn modelId="{639A9E4C-E256-466F-825E-281CE98A9490}" type="presOf" srcId="{86062699-240D-46C1-A196-DD4A967F903C}" destId="{9F71A499-C3F3-4F0D-AA48-E9D110B1FF9D}" srcOrd="0" destOrd="0" presId="urn:microsoft.com/office/officeart/2005/8/layout/pyramid2"/>
    <dgm:cxn modelId="{3CE663E6-3F03-4F6A-B7F0-2AF20CCB5A63}" type="presOf" srcId="{DA96B0A3-0EC4-45CC-A67A-6F117FFB45FA}" destId="{8CFF5619-2E66-4F58-B80E-8CC606574650}" srcOrd="0" destOrd="0" presId="urn:microsoft.com/office/officeart/2005/8/layout/pyramid2"/>
    <dgm:cxn modelId="{B6E3B37B-4B6D-4729-AE64-AF49574A85BE}" type="presOf" srcId="{FD16315E-56B2-4E2D-B10A-7D7377DCAAC2}" destId="{E65E1E74-67BE-42E5-A2B2-65AFDDC649D7}" srcOrd="0" destOrd="0" presId="urn:microsoft.com/office/officeart/2005/8/layout/pyramid2"/>
    <dgm:cxn modelId="{2A8B937A-CF9B-4518-8559-475400B29E57}" type="presOf" srcId="{79A794AA-ECEF-43D1-B37A-E87BC3654B63}" destId="{190EEBC5-67A9-42D9-8E67-2FE3F3BFD51C}" srcOrd="0" destOrd="0" presId="urn:microsoft.com/office/officeart/2005/8/layout/pyramid2"/>
    <dgm:cxn modelId="{7BDB072B-391B-4D3F-8DAF-1582C634B186}" type="presParOf" srcId="{9F71A499-C3F3-4F0D-AA48-E9D110B1FF9D}" destId="{3465377B-AE37-4363-8CE3-3D2DAAC767FE}" srcOrd="0" destOrd="0" presId="urn:microsoft.com/office/officeart/2005/8/layout/pyramid2"/>
    <dgm:cxn modelId="{883B56D8-C83C-4820-8DBB-300C5BE6B209}" type="presParOf" srcId="{9F71A499-C3F3-4F0D-AA48-E9D110B1FF9D}" destId="{EA3EF2ED-7D88-4305-9D46-DBC76E243021}" srcOrd="1" destOrd="0" presId="urn:microsoft.com/office/officeart/2005/8/layout/pyramid2"/>
    <dgm:cxn modelId="{C67CB0DB-60C6-409C-9CBC-7480516DF016}" type="presParOf" srcId="{EA3EF2ED-7D88-4305-9D46-DBC76E243021}" destId="{8CFF5619-2E66-4F58-B80E-8CC606574650}" srcOrd="0" destOrd="0" presId="urn:microsoft.com/office/officeart/2005/8/layout/pyramid2"/>
    <dgm:cxn modelId="{563707F8-42C5-4A28-94AB-BB17EEB8CDC5}" type="presParOf" srcId="{EA3EF2ED-7D88-4305-9D46-DBC76E243021}" destId="{BDDD19E2-DE96-48C0-AB70-1ECC2CEA617B}" srcOrd="1" destOrd="0" presId="urn:microsoft.com/office/officeart/2005/8/layout/pyramid2"/>
    <dgm:cxn modelId="{B52A684D-D262-4C55-B321-78FA571C6363}" type="presParOf" srcId="{EA3EF2ED-7D88-4305-9D46-DBC76E243021}" destId="{E65E1E74-67BE-42E5-A2B2-65AFDDC649D7}" srcOrd="2" destOrd="0" presId="urn:microsoft.com/office/officeart/2005/8/layout/pyramid2"/>
    <dgm:cxn modelId="{2A1EABEC-61D5-4BEA-BF1F-F1F5F5F87B67}" type="presParOf" srcId="{EA3EF2ED-7D88-4305-9D46-DBC76E243021}" destId="{26DC4B62-4BAD-448B-8FC8-542323EFC5C7}" srcOrd="3" destOrd="0" presId="urn:microsoft.com/office/officeart/2005/8/layout/pyramid2"/>
    <dgm:cxn modelId="{AAF8EB12-91A6-48F6-9846-D6E9F733C9DC}" type="presParOf" srcId="{EA3EF2ED-7D88-4305-9D46-DBC76E243021}" destId="{190EEBC5-67A9-42D9-8E67-2FE3F3BFD51C}" srcOrd="4" destOrd="0" presId="urn:microsoft.com/office/officeart/2005/8/layout/pyramid2"/>
    <dgm:cxn modelId="{41C199BD-63DA-4523-8493-6B8EE35F521A}" type="presParOf" srcId="{EA3EF2ED-7D88-4305-9D46-DBC76E243021}" destId="{81005B66-8CAD-4AF4-9527-969598277CB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C047-1A50-450D-BAD7-DB29E528E867}">
      <dsp:nvSpPr>
        <dsp:cNvPr id="0" name=""/>
        <dsp:cNvSpPr/>
      </dsp:nvSpPr>
      <dsp:spPr>
        <a:xfrm>
          <a:off x="6158406" y="2890230"/>
          <a:ext cx="4814393" cy="1404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Characteristics</a:t>
          </a:r>
          <a:endParaRPr lang="en-US" sz="2400" kern="1200" dirty="0"/>
        </a:p>
      </dsp:txBody>
      <dsp:txXfrm>
        <a:off x="7633579" y="3272240"/>
        <a:ext cx="3308365" cy="991754"/>
      </dsp:txXfrm>
    </dsp:sp>
    <dsp:sp modelId="{B678800A-B64F-4207-AC89-A2A12884FA94}">
      <dsp:nvSpPr>
        <dsp:cNvPr id="0" name=""/>
        <dsp:cNvSpPr/>
      </dsp:nvSpPr>
      <dsp:spPr>
        <a:xfrm>
          <a:off x="0" y="2779855"/>
          <a:ext cx="4483216" cy="1404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Characteristics</a:t>
          </a:r>
          <a:endParaRPr lang="en-US" sz="2400" kern="1200" dirty="0"/>
        </a:p>
      </dsp:txBody>
      <dsp:txXfrm>
        <a:off x="30855" y="3161864"/>
        <a:ext cx="3076541" cy="991754"/>
      </dsp:txXfrm>
    </dsp:sp>
    <dsp:sp modelId="{1D30A804-CA2B-49D2-BC23-72F58A6F9EEB}">
      <dsp:nvSpPr>
        <dsp:cNvPr id="0" name=""/>
        <dsp:cNvSpPr/>
      </dsp:nvSpPr>
      <dsp:spPr>
        <a:xfrm>
          <a:off x="6427688" y="63067"/>
          <a:ext cx="4516696" cy="1404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Characteristics</a:t>
          </a:r>
          <a:endParaRPr lang="en-US" sz="2500" kern="1200" dirty="0"/>
        </a:p>
      </dsp:txBody>
      <dsp:txXfrm>
        <a:off x="7813551" y="93922"/>
        <a:ext cx="3099977" cy="991754"/>
      </dsp:txXfrm>
    </dsp:sp>
    <dsp:sp modelId="{B0291021-002D-4F47-8254-38506E579251}">
      <dsp:nvSpPr>
        <dsp:cNvPr id="0" name=""/>
        <dsp:cNvSpPr/>
      </dsp:nvSpPr>
      <dsp:spPr>
        <a:xfrm>
          <a:off x="0" y="189188"/>
          <a:ext cx="4397413" cy="1404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Characteristics</a:t>
          </a:r>
          <a:endParaRPr lang="en-US" sz="2600" kern="1200" dirty="0"/>
        </a:p>
      </dsp:txBody>
      <dsp:txXfrm>
        <a:off x="30855" y="220043"/>
        <a:ext cx="3016479" cy="991754"/>
      </dsp:txXfrm>
    </dsp:sp>
    <dsp:sp modelId="{F61F8367-7C2F-44C3-8482-B12AEBF86CAA}">
      <dsp:nvSpPr>
        <dsp:cNvPr id="0" name=""/>
        <dsp:cNvSpPr/>
      </dsp:nvSpPr>
      <dsp:spPr>
        <a:xfrm>
          <a:off x="3541879" y="250197"/>
          <a:ext cx="1900626" cy="1900626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Physical Bullying	</a:t>
          </a:r>
          <a:endParaRPr lang="en-US" sz="1800" kern="1200" dirty="0"/>
        </a:p>
      </dsp:txBody>
      <dsp:txXfrm>
        <a:off x="4098559" y="806877"/>
        <a:ext cx="1343946" cy="1343946"/>
      </dsp:txXfrm>
    </dsp:sp>
    <dsp:sp modelId="{3F890EB0-E757-4934-A57F-0ACFC77F60AF}">
      <dsp:nvSpPr>
        <dsp:cNvPr id="0" name=""/>
        <dsp:cNvSpPr/>
      </dsp:nvSpPr>
      <dsp:spPr>
        <a:xfrm rot="5400000">
          <a:off x="5530294" y="250197"/>
          <a:ext cx="1900626" cy="1900626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Emotional Bullying</a:t>
          </a:r>
          <a:endParaRPr lang="en-US" sz="1800" kern="1200" dirty="0"/>
        </a:p>
      </dsp:txBody>
      <dsp:txXfrm rot="-5400000">
        <a:off x="5530294" y="806877"/>
        <a:ext cx="1343946" cy="1343946"/>
      </dsp:txXfrm>
    </dsp:sp>
    <dsp:sp modelId="{A6CA0A3B-72ED-4EAE-8131-7C68ADC2C6E3}">
      <dsp:nvSpPr>
        <dsp:cNvPr id="0" name=""/>
        <dsp:cNvSpPr/>
      </dsp:nvSpPr>
      <dsp:spPr>
        <a:xfrm rot="10800000">
          <a:off x="5530294" y="2238612"/>
          <a:ext cx="1900626" cy="190062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Cyber Bullying</a:t>
          </a:r>
          <a:endParaRPr lang="en-US" sz="1800" kern="1200" dirty="0"/>
        </a:p>
      </dsp:txBody>
      <dsp:txXfrm rot="10800000">
        <a:off x="5530294" y="2238612"/>
        <a:ext cx="1343946" cy="1343946"/>
      </dsp:txXfrm>
    </dsp:sp>
    <dsp:sp modelId="{C8C06416-E030-4541-8759-4721CF323E1D}">
      <dsp:nvSpPr>
        <dsp:cNvPr id="0" name=""/>
        <dsp:cNvSpPr/>
      </dsp:nvSpPr>
      <dsp:spPr>
        <a:xfrm rot="16200000">
          <a:off x="3541879" y="2238612"/>
          <a:ext cx="1900626" cy="190062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Verbal Bullying	</a:t>
          </a:r>
          <a:endParaRPr lang="en-US" sz="1800" kern="1200" dirty="0"/>
        </a:p>
      </dsp:txBody>
      <dsp:txXfrm rot="5400000">
        <a:off x="4098559" y="2238612"/>
        <a:ext cx="1343946" cy="1343946"/>
      </dsp:txXfrm>
    </dsp:sp>
    <dsp:sp modelId="{639FD606-0692-4489-87B4-D07840B0389C}">
      <dsp:nvSpPr>
        <dsp:cNvPr id="0" name=""/>
        <dsp:cNvSpPr/>
      </dsp:nvSpPr>
      <dsp:spPr>
        <a:xfrm>
          <a:off x="5158289" y="1799669"/>
          <a:ext cx="656220" cy="57062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78BB5-18B2-491D-B8B4-003CC225390F}">
      <dsp:nvSpPr>
        <dsp:cNvPr id="0" name=""/>
        <dsp:cNvSpPr/>
      </dsp:nvSpPr>
      <dsp:spPr>
        <a:xfrm rot="10800000">
          <a:off x="5158289" y="2019141"/>
          <a:ext cx="656220" cy="57062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5377B-AE37-4363-8CE3-3D2DAAC767FE}">
      <dsp:nvSpPr>
        <dsp:cNvPr id="0" name=""/>
        <dsp:cNvSpPr/>
      </dsp:nvSpPr>
      <dsp:spPr>
        <a:xfrm>
          <a:off x="15773" y="0"/>
          <a:ext cx="3789271" cy="378927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FF5619-2E66-4F58-B80E-8CC606574650}">
      <dsp:nvSpPr>
        <dsp:cNvPr id="0" name=""/>
        <dsp:cNvSpPr/>
      </dsp:nvSpPr>
      <dsp:spPr>
        <a:xfrm>
          <a:off x="142357" y="585915"/>
          <a:ext cx="2463026" cy="8969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Can’t Disconnect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86144" y="629702"/>
        <a:ext cx="2375452" cy="809417"/>
      </dsp:txXfrm>
    </dsp:sp>
    <dsp:sp modelId="{E65E1E74-67BE-42E5-A2B2-65AFDDC649D7}">
      <dsp:nvSpPr>
        <dsp:cNvPr id="0" name=""/>
        <dsp:cNvSpPr/>
      </dsp:nvSpPr>
      <dsp:spPr>
        <a:xfrm>
          <a:off x="836044" y="1768455"/>
          <a:ext cx="2463026" cy="8969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Loss of Reputation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879831" y="1812242"/>
        <a:ext cx="2375452" cy="809417"/>
      </dsp:txXfrm>
    </dsp:sp>
    <dsp:sp modelId="{190EEBC5-67A9-42D9-8E67-2FE3F3BFD51C}">
      <dsp:nvSpPr>
        <dsp:cNvPr id="0" name=""/>
        <dsp:cNvSpPr/>
      </dsp:nvSpPr>
      <dsp:spPr>
        <a:xfrm>
          <a:off x="1671601" y="2860749"/>
          <a:ext cx="2463026" cy="8969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Personal Attack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715388" y="2904536"/>
        <a:ext cx="2375452" cy="809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CE5BF-BAE7-438E-92BF-485930319F04}" type="datetimeFigureOut">
              <a:rPr lang="en-US" smtClean="0"/>
              <a:t>11/16/2018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1425A-92CD-4097-AA5D-16DCAE8A8A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8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music:  Anti bullying or support i.e.:  True Colors, Song for Tre.</a:t>
            </a:r>
            <a:r>
              <a:rPr lang="en-US" baseline="0" dirty="0" smtClean="0"/>
              <a:t> Check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7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2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Activity 5:  </a:t>
            </a:r>
            <a:r>
              <a:rPr lang="en-US" dirty="0" smtClean="0"/>
              <a:t>Materials:  poster board, markers, tape.</a:t>
            </a:r>
            <a:r>
              <a:rPr lang="en-US" baseline="0" dirty="0" smtClean="0"/>
              <a:t>  Students create a poster.  When finished have groups share and tape to wall.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4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Newsprint:  Create working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2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</a:t>
            </a:r>
            <a:r>
              <a:rPr lang="en-US" baseline="0" dirty="0" smtClean="0"/>
              <a:t> down on newsprint what students what to gain from workshop?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5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parking lot drawn on newsprint and post</a:t>
            </a:r>
            <a:r>
              <a:rPr lang="en-US" baseline="0" dirty="0" smtClean="0"/>
              <a:t> near front of room.  Students should have pencils or pens and sticky notes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Characteristics of each type of bullying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8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5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2:  Have participants generate a list under the 5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8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ways to advocate:  Do’s and Don’ts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5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 a list, then continue</a:t>
            </a:r>
            <a:r>
              <a:rPr lang="en-US" baseline="0" dirty="0" smtClean="0"/>
              <a:t> to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1425A-92CD-4097-AA5D-16DCAE8A8A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11/16/2018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 dirty="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 dirty="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png"/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12" Type="http://schemas.openxmlformats.org/officeDocument/2006/relationships/image" Target="../media/image50.gif"/><Relationship Id="rId17" Type="http://schemas.openxmlformats.org/officeDocument/2006/relationships/image" Target="../media/image55.jpeg"/><Relationship Id="rId2" Type="http://schemas.openxmlformats.org/officeDocument/2006/relationships/image" Target="../media/image40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gif"/><Relationship Id="rId10" Type="http://schemas.openxmlformats.org/officeDocument/2006/relationships/image" Target="../media/image48.jpeg"/><Relationship Id="rId19" Type="http://schemas.openxmlformats.org/officeDocument/2006/relationships/image" Target="../media/image57.png"/><Relationship Id="rId4" Type="http://schemas.openxmlformats.org/officeDocument/2006/relationships/image" Target="../media/image42.jpeg"/><Relationship Id="rId9" Type="http://schemas.openxmlformats.org/officeDocument/2006/relationships/image" Target="../media/image47.gif"/><Relationship Id="rId1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DASA for Students: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Cyberbullying</a:t>
            </a:r>
            <a:endParaRPr lang="en-US" dirty="0"/>
          </a:p>
          <a:p>
            <a:r>
              <a:rPr lang="en-US" i="1" dirty="0" smtClean="0"/>
              <a:t>Bullying</a:t>
            </a:r>
            <a:r>
              <a:rPr lang="en-US" i="1" dirty="0"/>
              <a:t>, </a:t>
            </a:r>
            <a:r>
              <a:rPr lang="en-US" i="1" dirty="0" smtClean="0"/>
              <a:t>Harassment, </a:t>
            </a:r>
            <a:r>
              <a:rPr lang="en-US" i="1" dirty="0"/>
              <a:t>and Discrimination </a:t>
            </a:r>
            <a:r>
              <a:rPr lang="en-US" i="1" dirty="0" smtClean="0"/>
              <a:t>Prevention</a:t>
            </a:r>
          </a:p>
          <a:p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151077" y="5673969"/>
            <a:ext cx="491196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Tracey D. Messinger, M.S. Ed.</a:t>
            </a:r>
          </a:p>
        </p:txBody>
      </p:sp>
    </p:spTree>
    <p:extLst>
      <p:ext uri="{BB962C8B-B14F-4D97-AF65-F5344CB8AC3E}">
        <p14:creationId xmlns:p14="http://schemas.microsoft.com/office/powerpoint/2010/main" val="4501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smtClean="0"/>
              <a:t>Cyberbullying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02479" y="1637686"/>
            <a:ext cx="6815667" cy="4572000"/>
          </a:xfrm>
        </p:spPr>
        <p:txBody>
          <a:bodyPr/>
          <a:lstStyle/>
          <a:p>
            <a:r>
              <a:rPr lang="en-US" dirty="0" smtClean="0"/>
              <a:t>Avoidance of social media</a:t>
            </a:r>
          </a:p>
          <a:p>
            <a:r>
              <a:rPr lang="en-US" dirty="0" smtClean="0"/>
              <a:t>Anxiety </a:t>
            </a:r>
          </a:p>
          <a:p>
            <a:r>
              <a:rPr lang="en-US" dirty="0" smtClean="0"/>
              <a:t>Avoidance of friends and school</a:t>
            </a:r>
          </a:p>
          <a:p>
            <a:r>
              <a:rPr lang="en-US" dirty="0" smtClean="0"/>
              <a:t>Low self-esteem</a:t>
            </a:r>
          </a:p>
          <a:p>
            <a:r>
              <a:rPr lang="en-US" dirty="0" smtClean="0"/>
              <a:t>Suicidal thoughts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914400" y="5785944"/>
            <a:ext cx="3657600" cy="462455"/>
          </a:xfrm>
        </p:spPr>
        <p:txBody>
          <a:bodyPr/>
          <a:lstStyle/>
          <a:p>
            <a:pPr algn="ctr"/>
            <a:r>
              <a:rPr lang="en-US" sz="1800" dirty="0" smtClean="0"/>
              <a:t>Trapped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9601885"/>
              </p:ext>
            </p:extLst>
          </p:nvPr>
        </p:nvGraphicFramePr>
        <p:xfrm>
          <a:off x="471214" y="1907628"/>
          <a:ext cx="6749393" cy="378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3" descr="C:\Users\MEOP\AppData\Local\Microsoft\Windows\Temporary Internet Files\Content.IE5\7EXQMLPX\509805-cyber-bullying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487">
            <a:off x="9807373" y="1099730"/>
            <a:ext cx="1910773" cy="107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EOP\AppData\Local\Microsoft\Windows\Temporary Internet Files\Content.IE5\S3MI0ZNO\14192-illustration-of-a-mug-of-beer-pv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27" y="4160159"/>
            <a:ext cx="1279760" cy="14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EOP\AppData\Local\Microsoft\Windows\Temporary Internet Files\Content.IE5\QSLLC3EB\stock-photo-diferent-tablets-pills-capsule-heap-mix-therapy-drugs-doctor-flu-antibiotic-pharmacy-medicine-184787189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600">
            <a:off x="7028108" y="4456657"/>
            <a:ext cx="1217256" cy="10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EOP\Desktop\Bullying Clips\Auzoka70_02_bullying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915">
            <a:off x="9845215" y="3429001"/>
            <a:ext cx="1855733" cy="13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EOP\AppData\Local\Microsoft\Windows\Temporary Internet Files\Content.IE5\7EXQMLPX\3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848">
            <a:off x="8968252" y="5106556"/>
            <a:ext cx="1681983" cy="12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14352"/>
            <a:ext cx="10279117" cy="11620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Skills to Develop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14399" y="2002221"/>
            <a:ext cx="5218387" cy="424617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Is it True?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Is it a Lie or Rumor?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Don’t over share or re-share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Post less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Report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Practice reporting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Stand up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Get involved with school</a:t>
            </a:r>
            <a:endParaRPr lang="en-US" sz="2400" dirty="0"/>
          </a:p>
        </p:txBody>
      </p:sp>
      <p:pic>
        <p:nvPicPr>
          <p:cNvPr id="15363" name="Picture 3" descr="C:\Users\MEOP\AppData\Local\Microsoft\Windows\Temporary Internet Files\Content.IE5\S3MI0ZNO\Anti-Bullying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398" y="1417688"/>
            <a:ext cx="1446544" cy="20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MEOP\AppData\Local\Microsoft\Windows\Temporary Internet Files\Content.IE5\S3MI0ZNO\cybersafety_logo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16" y="1703883"/>
            <a:ext cx="1894701" cy="189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MEOP\AppData\Local\Microsoft\Windows\Temporary Internet Files\Content.IE5\S3MI0ZNO\7lsq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64" y="4871544"/>
            <a:ext cx="1869092" cy="13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28" y="3949671"/>
            <a:ext cx="2720789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2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of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involved in Bullying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Creating Advocates and Defenders</a:t>
            </a:r>
          </a:p>
          <a:p>
            <a:endParaRPr lang="en-U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66" y="1003738"/>
            <a:ext cx="5596758" cy="537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2" y="4671902"/>
            <a:ext cx="2663005" cy="19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9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FF0000"/>
                </a:solidFill>
              </a:rPr>
              <a:t>is DASA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Dignity for All Students Act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NYS Legislation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Bullying, Harassment and Discrimination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Cyberbullying</a:t>
            </a:r>
            <a:endParaRPr lang="en-US" dirty="0"/>
          </a:p>
        </p:txBody>
      </p:sp>
      <p:pic>
        <p:nvPicPr>
          <p:cNvPr id="2050" name="Picture 2" descr="C:\Users\MEOP\AppData\Local\Microsoft\Windows\Temporary Internet Files\Content.IE5\DT7U3D1V\Scale_of_justice_2_ne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8" y="2543908"/>
            <a:ext cx="920458" cy="9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OP\AppData\Local\Microsoft\Windows\Temporary Internet Files\Content.IE5\DT7U3D1V\sara_cyberbully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5758959"/>
            <a:ext cx="1488831" cy="967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EOP\AppData\Local\Microsoft\Windows\Temporary Internet Files\Content.IE5\7EXQMLPX\bully_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22" y="4347920"/>
            <a:ext cx="1361357" cy="9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EOP\AppData\Local\Microsoft\Windows\Temporary Internet Files\Content.IE5\DT7U3D1V\workplace-discriminati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26" y="4347920"/>
            <a:ext cx="1604074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 descr="C:\Users\MEOP\AppData\Local\Microsoft\Windows\Temporary Internet Files\Content.IE5\7EXQMLPX\15934327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1" y="2731477"/>
            <a:ext cx="984738" cy="73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Groups: NYS (11)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Color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National Origin/Ethnicity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Religion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Religious 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Sexual Orientation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Gender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Gender Identity or Expression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u="sng" dirty="0" smtClean="0"/>
              <a:t>Code of Conduct Issues-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Other acts of bullying not covered under protected groups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Examples: poverty, being weird, different, talk, short, athletic, musical, etc.</a:t>
            </a:r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78" y="4407388"/>
            <a:ext cx="466407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EOP\AppData\Local\Microsoft\Windows\Temporary Internet Files\Content.IE5\7EXQMLPX\Roc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687">
            <a:off x="10430493" y="887679"/>
            <a:ext cx="1428750" cy="1381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07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Report?</a:t>
            </a:r>
            <a:endParaRPr lang="en-US" dirty="0"/>
          </a:p>
        </p:txBody>
      </p:sp>
      <p:pic>
        <p:nvPicPr>
          <p:cNvPr id="3075" name="Picture 3" descr="C:\Users\MEOP\AppData\Local\Microsoft\Windows\Temporary Internet Files\Content.IE5\7EXQMLPX\med_ed_parents_talking_400x2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7" y="2192421"/>
            <a:ext cx="1565031" cy="1107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OP\AppData\Local\Microsoft\Windows\Temporary Internet Files\Content.IE5\7EXQMLPX\High_School_Students_-_Science_City_-_Kolkata_2012-07-31_07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83" y="2209927"/>
            <a:ext cx="1737386" cy="115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EOP\AppData\Local\Microsoft\Windows\Temporary Internet Files\Content.IE5\DT7U3D1V\Teacher_in_Lao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839" y="2209927"/>
            <a:ext cx="1594337" cy="11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EOP\AppData\Local\Microsoft\Windows\Temporary Internet Files\Content.IE5\QSLLC3EB\Teaching_in_Da_Ji_Junior_High_School_2006-12-1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372" y="2186608"/>
            <a:ext cx="1585890" cy="1242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MEOP\AppData\Local\Microsoft\Windows\Temporary Internet Files\Content.IE5\DT7U3D1V\467818,1295529740,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0" y="2124541"/>
            <a:ext cx="1324707" cy="13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MEOP\AppData\Local\Microsoft\Windows\Temporary Internet Files\Content.IE5\S3MI0ZNO\whistle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7" y="3727278"/>
            <a:ext cx="1216269" cy="12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MEOP\AppData\Local\Microsoft\Windows\Temporary Internet Files\Content.IE5\DT7U3D1V\school-bus-clip-art_4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04" y="3539066"/>
            <a:ext cx="1321391" cy="15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MEOP\AppData\Local\Microsoft\Windows\Temporary Internet Files\Content.IE5\S3MI0ZNO\crosswalk-color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83" y="3539066"/>
            <a:ext cx="1411874" cy="12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MEOP\AppData\Local\Microsoft\Windows\Temporary Internet Files\Content.IE5\S3MI0ZNO\comida-refeitorio-cred-123rf-230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78" y="3716167"/>
            <a:ext cx="1658791" cy="1081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MEOP\AppData\Local\Microsoft\Windows\Temporary Internet Files\Content.IE5\7EXQMLPX\1450668_ata-300x167_thumb_big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85" y="3754150"/>
            <a:ext cx="1665515" cy="104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MEOP\AppData\Local\Microsoft\Windows\Temporary Internet Files\Content.IE5\DT7U3D1V\boy_principal_office_hg_clr[1]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96" y="3699555"/>
            <a:ext cx="1236439" cy="13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MEOP\AppData\Local\Microsoft\Windows\Temporary Internet Files\Content.IE5\S3MI0ZNO\86483477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0" y="5416061"/>
            <a:ext cx="1610159" cy="107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MEOP\AppData\Local\Microsoft\Windows\Temporary Internet Files\Content.IE5\DT7U3D1V\8243747803_1af95119cf_z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0" y="5437226"/>
            <a:ext cx="1430217" cy="95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MEOP\AppData\Local\Microsoft\Windows\Temporary Internet Files\Content.IE5\S3MI0ZNO\school_trio_students[1]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82" y="5319995"/>
            <a:ext cx="1111328" cy="9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MEOP\AppData\Local\Microsoft\Windows\Temporary Internet Files\Content.IE5\DT7U3D1V\Alex_friends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65" y="5247056"/>
            <a:ext cx="1531816" cy="1148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MEOP\AppData\Local\Microsoft\Windows\Temporary Internet Files\Content.IE5\QSLLC3EB\community[1]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11" y="5081382"/>
            <a:ext cx="1359181" cy="13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MEOP\AppData\Local\Microsoft\Windows\Temporary Internet Files\Content.IE5\QSLLC3EB\rose_frame_03a_by_ookamikasumi-d3djwd3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45" y="5191065"/>
            <a:ext cx="1455817" cy="14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83372" y="5517233"/>
            <a:ext cx="1140413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YOU!</a:t>
            </a:r>
          </a:p>
          <a:p>
            <a:pPr algn="ctr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32" y="2017425"/>
            <a:ext cx="2316162" cy="1736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8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Report-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Tell someone at school, ANYONE!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Tell a parent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Tell a friend</a:t>
            </a:r>
            <a:endParaRPr lang="en-US" dirty="0"/>
          </a:p>
        </p:txBody>
      </p:sp>
      <p:pic>
        <p:nvPicPr>
          <p:cNvPr id="1026" name="Picture 2" descr="C:\Users\MEOP\AppData\Local\Microsoft\Windows\Temporary Internet Files\Content.IE5\7EXQMLPX\report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917" y="3673366"/>
            <a:ext cx="2149366" cy="25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EOP\AppData\Local\Microsoft\Windows\Temporary Internet Files\Content.IE5\7EXQMLPX\Student_teacher_in_Chin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38" y="1834162"/>
            <a:ext cx="1442878" cy="10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EOP\AppData\Local\Microsoft\Windows\Temporary Internet Files\Content.IE5\DT7U3D1V\parent-teacher-relationship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54" y="3207943"/>
            <a:ext cx="1586077" cy="93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OP\AppData\Local\Microsoft\Windows\Temporary Internet Files\Content.IE5\QSLLC3EB\logo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61" y="5016345"/>
            <a:ext cx="2417568" cy="117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Don’t Students Report?</a:t>
            </a:r>
            <a:endParaRPr lang="en-US" dirty="0"/>
          </a:p>
        </p:txBody>
      </p:sp>
      <p:pic>
        <p:nvPicPr>
          <p:cNvPr id="14339" name="Picture 3" descr="C:\Users\MEOP\AppData\Local\Microsoft\Windows\Temporary Internet Files\Content.IE5\DT7U3D1V\fear_phobia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65" y="2203177"/>
            <a:ext cx="7583213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Prevents You from Reporting?</a:t>
            </a:r>
            <a:endParaRPr lang="en-US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8" y="1844566"/>
            <a:ext cx="10673255" cy="476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7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Up Poster: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Poster in groups of 2-3 students</a:t>
            </a:r>
          </a:p>
          <a:p>
            <a:endParaRPr lang="en-US" dirty="0"/>
          </a:p>
          <a:p>
            <a:pPr lvl="1"/>
            <a:r>
              <a:rPr lang="en-US" dirty="0"/>
              <a:t>Message should be about stopping Bullying     </a:t>
            </a:r>
          </a:p>
          <a:p>
            <a:pPr marL="0" indent="0">
              <a:buNone/>
            </a:pPr>
            <a:r>
              <a:rPr lang="en-US" dirty="0" smtClean="0"/>
              <a:t>		 OR</a:t>
            </a:r>
            <a:endParaRPr lang="en-US" dirty="0"/>
          </a:p>
          <a:p>
            <a:pPr lvl="1"/>
            <a:r>
              <a:rPr lang="en-US" dirty="0"/>
              <a:t>Supporting Someone who is being Bullied</a:t>
            </a:r>
          </a:p>
          <a:p>
            <a:endParaRPr lang="en-US" dirty="0"/>
          </a:p>
        </p:txBody>
      </p:sp>
      <p:pic>
        <p:nvPicPr>
          <p:cNvPr id="13314" name="Picture 2" descr="C:\Users\MEOP\Desktop\Bullying Clips\you%20shoud%20lift%20people%20u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57" y="1686910"/>
            <a:ext cx="4123339" cy="4123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79" y="656792"/>
            <a:ext cx="11074400" cy="1143000"/>
          </a:xfrm>
        </p:spPr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pic>
        <p:nvPicPr>
          <p:cNvPr id="1026" name="Picture 2" descr="C:\Users\MEOP\AppData\Local\Microsoft\Windows\Temporary Internet Files\Content.IE5\DT7U3D1V\cell-phone-ba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9099">
            <a:off x="879789" y="2222478"/>
            <a:ext cx="1854950" cy="19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OP\AppData\Local\Microsoft\Windows\Temporary Internet Files\Content.IE5\S3MI0ZNO\9862190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91" y="4464915"/>
            <a:ext cx="2237740" cy="20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OP\AppData\Local\Microsoft\Windows\Temporary Internet Files\Content.IE5\7EXQMLPX\shutterstock_911308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50" y="2550832"/>
            <a:ext cx="1699196" cy="12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OP\AppData\Local\Microsoft\Windows\Temporary Internet Files\Content.IE5\S3MI0ZNO\Shhh_women-with-finger-to-lip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91" y="2488753"/>
            <a:ext cx="1775549" cy="15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EOP\AppData\Local\Microsoft\Windows\Temporary Internet Files\Content.IE5\DT7U3D1V\Call-for-Applications-Sano-sansar-initiative-board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0" y="5156972"/>
            <a:ext cx="1359198" cy="9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1" y="2310993"/>
            <a:ext cx="2048148" cy="273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2337500"/>
            <a:ext cx="4477407" cy="4389120"/>
          </a:xfrm>
        </p:spPr>
        <p:txBody>
          <a:bodyPr/>
          <a:lstStyle/>
          <a:p>
            <a:r>
              <a:rPr lang="en-US" dirty="0" smtClean="0"/>
              <a:t>Together We Can Stop Bullying!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Stand Up to Bullying on the Spot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Silence is acceptance!</a:t>
            </a:r>
            <a:endParaRPr lang="en-US" dirty="0"/>
          </a:p>
        </p:txBody>
      </p:sp>
      <p:pic>
        <p:nvPicPr>
          <p:cNvPr id="19458" name="Picture 2" descr="C:\Users\MEOP\Desktop\Bullying Clips\18835702_1382214675166904_5041481845103917766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07" y="677917"/>
            <a:ext cx="6048703" cy="6048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Participating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4120055" cy="4389120"/>
          </a:xfrm>
        </p:spPr>
        <p:txBody>
          <a:bodyPr/>
          <a:lstStyle/>
          <a:p>
            <a:r>
              <a:rPr lang="en-US" dirty="0" smtClean="0"/>
              <a:t>Resources are in the handout packet.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you know of other resources, share them!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78" y="1899088"/>
            <a:ext cx="4767262" cy="476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2" y="4477945"/>
            <a:ext cx="3132795" cy="21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77" y="2900855"/>
            <a:ext cx="10972800" cy="3187262"/>
          </a:xfrm>
        </p:spPr>
        <p:txBody>
          <a:bodyPr/>
          <a:lstStyle/>
          <a:p>
            <a:r>
              <a:rPr lang="en-US" dirty="0" smtClean="0"/>
              <a:t>What do you need to feel safe today?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rules do we need today?</a:t>
            </a:r>
            <a:endParaRPr lang="en-US" dirty="0"/>
          </a:p>
        </p:txBody>
      </p:sp>
      <p:pic>
        <p:nvPicPr>
          <p:cNvPr id="3075" name="Picture 3" descr="C:\Users\MEOP\AppData\Local\Microsoft\Windows\Temporary Internet Files\Content.IE5\QSLLC3EB\스크린샷%202012-04-30%20오전%2011.29.1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25" y="2494237"/>
            <a:ext cx="5021152" cy="37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 What Do you Want to Learn?</a:t>
            </a:r>
            <a:endParaRPr lang="en-US" dirty="0"/>
          </a:p>
        </p:txBody>
      </p:sp>
      <p:pic>
        <p:nvPicPr>
          <p:cNvPr id="2050" name="Picture 2" descr="C:\Users\MEOP\AppData\Local\Microsoft\Windows\Temporary Internet Files\Content.IE5\QSLLC3EB\goals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99" y="2427890"/>
            <a:ext cx="5165494" cy="34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Lot</a:t>
            </a:r>
            <a:endParaRPr lang="en-US" dirty="0"/>
          </a:p>
        </p:txBody>
      </p:sp>
      <p:pic>
        <p:nvPicPr>
          <p:cNvPr id="4100" name="Picture 4" descr="C:\Users\MEOP\AppData\Local\Microsoft\Windows\Temporary Internet Files\Content.IE5\QSLLC3EB\stock-vector-top-view-parking-lot-design-many-cars-parked-vector-illustration-289462796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98" y="1518053"/>
            <a:ext cx="4595281" cy="41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324" y="2537007"/>
            <a:ext cx="5628289" cy="31085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Write questions on sticky note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Place in parking lot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/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Answer throughout workshop</a:t>
            </a:r>
          </a:p>
        </p:txBody>
      </p:sp>
      <p:pic>
        <p:nvPicPr>
          <p:cNvPr id="4102" name="Picture 6" descr="C:\Users\MEOP\AppData\Local\Microsoft\Windows\Temporary Internet Files\Content.IE5\S3MI0ZNO\large-Blank-sticky-note-166.6-9095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16" y="3173467"/>
            <a:ext cx="1560922" cy="15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Bullying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896498"/>
              </p:ext>
            </p:extLst>
          </p:nvPr>
        </p:nvGraphicFramePr>
        <p:xfrm>
          <a:off x="609600" y="1935163"/>
          <a:ext cx="109728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749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Bullying Not Talked About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Bullying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93" y="1982076"/>
            <a:ext cx="5322888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722">
            <a:off x="8975782" y="2178834"/>
            <a:ext cx="2798762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054">
            <a:off x="525244" y="2957299"/>
            <a:ext cx="29686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Texting, social media, emails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Fake Profiles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Anonymous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Chat Rooms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Mass texts or emails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Sexting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Rumors, lies, photo shopped pics</a:t>
            </a:r>
            <a:endParaRPr lang="en-US" dirty="0"/>
          </a:p>
        </p:txBody>
      </p:sp>
      <p:pic>
        <p:nvPicPr>
          <p:cNvPr id="13314" name="Picture 2" descr="C:\Users\MEOP\Desktop\Bullying Clips\Top-20-Cyber-Bullying-Facts-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18" y="1082379"/>
            <a:ext cx="3899009" cy="39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EOP\AppData\Local\Microsoft\Windows\Temporary Internet Files\Content.IE5\S3MI0ZNO\cyberbull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88" y="1496353"/>
            <a:ext cx="15113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MEOP\AppData\Local\Microsoft\Windows\Temporary Internet Files\Content.IE5\DT7U3D1V\cyber_bullying_by_anson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88" y="4352667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someone who is bullied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Emotional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Physical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Social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Academic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Attendance</a:t>
            </a:r>
            <a:endParaRPr lang="en-US" dirty="0"/>
          </a:p>
        </p:txBody>
      </p:sp>
      <p:pic>
        <p:nvPicPr>
          <p:cNvPr id="8194" name="Picture 2" descr="C:\Users\MEOP\AppData\Local\Microsoft\Windows\Temporary Internet Files\Content.IE5\7EXQMLPX\zf3bv4qn-133029920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07" y="2671275"/>
            <a:ext cx="3153795" cy="21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EOP\AppData\Local\Microsoft\Windows\Temporary Internet Files\Content.IE5\QSLLC3EB\vittime-bullismo-80x8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637">
            <a:off x="9128235" y="3994547"/>
            <a:ext cx="2493580" cy="24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EOP\AppData\Local\Microsoft\Windows\Temporary Internet Files\Content.IE5\S3MI0ZNO\Cyber-bullying_(2)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289">
            <a:off x="4445876" y="4487235"/>
            <a:ext cx="2871216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EOP\AppData\Local\Microsoft\Windows\Temporary Internet Files\Content.IE5\S3MI0ZNO\bully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OP\AppData\Local\Microsoft\Windows\Temporary Internet Files\Content.IE5\7EXQMLPX\zf3bv4qn-13302992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08" y="2694226"/>
            <a:ext cx="3153795" cy="21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EOP\AppData\Local\Microsoft\Windows\Temporary Internet Files\Content.IE5\QSLLC3EB\vittime-bullismo-80x8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637">
            <a:off x="9128236" y="4017498"/>
            <a:ext cx="2493580" cy="24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MEOP\AppData\Local\Microsoft\Windows\Temporary Internet Files\Content.IE5\S3MI0ZNO\Cyber-bullying_(2)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289">
            <a:off x="4445877" y="4510186"/>
            <a:ext cx="2871216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MEOP\AppData\Local\Microsoft\Windows\Temporary Internet Files\Content.IE5\S3MI0ZNO\bully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30895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5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S MEP PD Template 2017-18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Georgi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S MEP PD Template 2017-18" id="{AFBC7456-0CD3-49A3-B760-76DD69AF16AC}" vid="{B8A2BCC5-158B-447E-8EC9-AA65EBBBA1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NYS MEP PD Template 2017-18</Template>
  <TotalTime>1341</TotalTime>
  <Words>492</Words>
  <Application>Microsoft Office PowerPoint</Application>
  <PresentationFormat>Widescreen</PresentationFormat>
  <Paragraphs>151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Book Antiqua</vt:lpstr>
      <vt:lpstr>Calibri</vt:lpstr>
      <vt:lpstr>Georgia</vt:lpstr>
      <vt:lpstr>Wingdings</vt:lpstr>
      <vt:lpstr>Wingdings 2</vt:lpstr>
      <vt:lpstr>NYS MEP PD Template 2017-18</vt:lpstr>
      <vt:lpstr>DASA for Students:</vt:lpstr>
      <vt:lpstr>Housekeeping</vt:lpstr>
      <vt:lpstr>Working Agreement</vt:lpstr>
      <vt:lpstr>Goals: What Do you Want to Learn?</vt:lpstr>
      <vt:lpstr>Parking Lot</vt:lpstr>
      <vt:lpstr>Types of Bullying</vt:lpstr>
      <vt:lpstr>Type of Bullying Not Talked About</vt:lpstr>
      <vt:lpstr>Cyberbullying</vt:lpstr>
      <vt:lpstr>Characteristics of someone who is bullied </vt:lpstr>
      <vt:lpstr>Effects of Cyberbullying</vt:lpstr>
      <vt:lpstr>Skills to Develop</vt:lpstr>
      <vt:lpstr>Cycle of Bullying</vt:lpstr>
      <vt:lpstr>What is DASA?</vt:lpstr>
      <vt:lpstr>Covered Groups: NYS (11) </vt:lpstr>
      <vt:lpstr>Who Can Report?</vt:lpstr>
      <vt:lpstr>Where To Report-</vt:lpstr>
      <vt:lpstr>Why Don’t Students Report?</vt:lpstr>
      <vt:lpstr>What Prevents You from Reporting?</vt:lpstr>
      <vt:lpstr>Speak Up Poster:</vt:lpstr>
      <vt:lpstr>Conclusion</vt:lpstr>
      <vt:lpstr>Thank You for Participating</vt:lpstr>
    </vt:vector>
  </TitlesOfParts>
  <Company>The College at Brockport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Garcia Mathewson</dc:creator>
  <cp:lastModifiedBy>Mary Anne Diaz</cp:lastModifiedBy>
  <cp:revision>60</cp:revision>
  <dcterms:created xsi:type="dcterms:W3CDTF">2017-08-03T19:51:28Z</dcterms:created>
  <dcterms:modified xsi:type="dcterms:W3CDTF">2018-11-16T14:05:29Z</dcterms:modified>
</cp:coreProperties>
</file>