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59" r:id="rId4"/>
    <p:sldId id="260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Fox" userId="c9b20c0174e2ac8a" providerId="LiveId" clId="{4B93A739-8FE3-48CD-A4DA-0C839D8127C2}"/>
    <pc:docChg chg="custSel modSld">
      <pc:chgData name="Sally Fox" userId="c9b20c0174e2ac8a" providerId="LiveId" clId="{4B93A739-8FE3-48CD-A4DA-0C839D8127C2}" dt="2018-03-31T19:03:43.920" v="179" actId="1035"/>
      <pc:docMkLst>
        <pc:docMk/>
      </pc:docMkLst>
      <pc:sldChg chg="modSp">
        <pc:chgData name="Sally Fox" userId="c9b20c0174e2ac8a" providerId="LiveId" clId="{4B93A739-8FE3-48CD-A4DA-0C839D8127C2}" dt="2018-03-31T18:59:22.228" v="118" actId="1036"/>
        <pc:sldMkLst>
          <pc:docMk/>
          <pc:sldMk cId="1465361671" sldId="257"/>
        </pc:sldMkLst>
        <pc:picChg chg="mod">
          <ac:chgData name="Sally Fox" userId="c9b20c0174e2ac8a" providerId="LiveId" clId="{4B93A739-8FE3-48CD-A4DA-0C839D8127C2}" dt="2018-03-31T18:59:22.228" v="118" actId="1036"/>
          <ac:picMkLst>
            <pc:docMk/>
            <pc:sldMk cId="1465361671" sldId="257"/>
            <ac:picMk id="4" creationId="{00000000-0000-0000-0000-000000000000}"/>
          </ac:picMkLst>
        </pc:picChg>
      </pc:sldChg>
      <pc:sldChg chg="modSp">
        <pc:chgData name="Sally Fox" userId="c9b20c0174e2ac8a" providerId="LiveId" clId="{4B93A739-8FE3-48CD-A4DA-0C839D8127C2}" dt="2018-03-24T19:16:00.573" v="2" actId="255"/>
        <pc:sldMkLst>
          <pc:docMk/>
          <pc:sldMk cId="450185612" sldId="258"/>
        </pc:sldMkLst>
        <pc:spChg chg="mod">
          <ac:chgData name="Sally Fox" userId="c9b20c0174e2ac8a" providerId="LiveId" clId="{4B93A739-8FE3-48CD-A4DA-0C839D8127C2}" dt="2018-03-24T19:16:00.573" v="2" actId="255"/>
          <ac:spMkLst>
            <pc:docMk/>
            <pc:sldMk cId="450185612" sldId="258"/>
            <ac:spMk id="3" creationId="{00000000-0000-0000-0000-000000000000}"/>
          </ac:spMkLst>
        </pc:spChg>
      </pc:sldChg>
      <pc:sldChg chg="modSp">
        <pc:chgData name="Sally Fox" userId="c9b20c0174e2ac8a" providerId="LiveId" clId="{4B93A739-8FE3-48CD-A4DA-0C839D8127C2}" dt="2018-03-31T18:58:48.186" v="75" actId="1036"/>
        <pc:sldMkLst>
          <pc:docMk/>
          <pc:sldMk cId="384699065" sldId="261"/>
        </pc:sldMkLst>
        <pc:picChg chg="mod">
          <ac:chgData name="Sally Fox" userId="c9b20c0174e2ac8a" providerId="LiveId" clId="{4B93A739-8FE3-48CD-A4DA-0C839D8127C2}" dt="2018-03-31T18:58:48.186" v="75" actId="1036"/>
          <ac:picMkLst>
            <pc:docMk/>
            <pc:sldMk cId="384699065" sldId="261"/>
            <ac:picMk id="4" creationId="{00000000-0000-0000-0000-000000000000}"/>
          </ac:picMkLst>
        </pc:picChg>
      </pc:sldChg>
      <pc:sldChg chg="modSp">
        <pc:chgData name="Sally Fox" userId="c9b20c0174e2ac8a" providerId="LiveId" clId="{4B93A739-8FE3-48CD-A4DA-0C839D8127C2}" dt="2018-03-31T18:58:29.375" v="41" actId="1038"/>
        <pc:sldMkLst>
          <pc:docMk/>
          <pc:sldMk cId="228398352" sldId="262"/>
        </pc:sldMkLst>
        <pc:picChg chg="mod">
          <ac:chgData name="Sally Fox" userId="c9b20c0174e2ac8a" providerId="LiveId" clId="{4B93A739-8FE3-48CD-A4DA-0C839D8127C2}" dt="2018-03-31T18:58:29.375" v="41" actId="1038"/>
          <ac:picMkLst>
            <pc:docMk/>
            <pc:sldMk cId="228398352" sldId="262"/>
            <ac:picMk id="4" creationId="{00000000-0000-0000-0000-000000000000}"/>
          </ac:picMkLst>
        </pc:picChg>
      </pc:sldChg>
      <pc:sldChg chg="modSp">
        <pc:chgData name="Sally Fox" userId="c9b20c0174e2ac8a" providerId="LiveId" clId="{4B93A739-8FE3-48CD-A4DA-0C839D8127C2}" dt="2018-03-31T19:03:43.920" v="179" actId="1035"/>
        <pc:sldMkLst>
          <pc:docMk/>
          <pc:sldMk cId="1333960779" sldId="263"/>
        </pc:sldMkLst>
        <pc:spChg chg="mod">
          <ac:chgData name="Sally Fox" userId="c9b20c0174e2ac8a" providerId="LiveId" clId="{4B93A739-8FE3-48CD-A4DA-0C839D8127C2}" dt="2018-03-31T19:03:29.351" v="147" actId="1035"/>
          <ac:spMkLst>
            <pc:docMk/>
            <pc:sldMk cId="1333960779" sldId="263"/>
            <ac:spMk id="2" creationId="{00000000-0000-0000-0000-000000000000}"/>
          </ac:spMkLst>
        </pc:spChg>
        <pc:picChg chg="mod">
          <ac:chgData name="Sally Fox" userId="c9b20c0174e2ac8a" providerId="LiveId" clId="{4B93A739-8FE3-48CD-A4DA-0C839D8127C2}" dt="2018-03-31T19:03:43.920" v="179" actId="1035"/>
          <ac:picMkLst>
            <pc:docMk/>
            <pc:sldMk cId="1333960779" sldId="263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4/23/2018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Developing </a:t>
            </a:r>
            <a:r>
              <a:rPr lang="en-US" dirty="0"/>
              <a:t>Effective Communication Skills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598029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An Overview of Intergroup Dialogue</a:t>
            </a:r>
          </a:p>
        </p:txBody>
      </p:sp>
    </p:spTree>
    <p:extLst>
      <p:ext uri="{BB962C8B-B14F-4D97-AF65-F5344CB8AC3E}">
        <p14:creationId xmlns:p14="http://schemas.microsoft.com/office/powerpoint/2010/main" val="45018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Effective Communication?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059" y="2275611"/>
            <a:ext cx="8867288" cy="3622060"/>
          </a:xfrm>
        </p:spPr>
      </p:pic>
    </p:spTree>
    <p:extLst>
      <p:ext uri="{BB962C8B-B14F-4D97-AF65-F5344CB8AC3E}">
        <p14:creationId xmlns:p14="http://schemas.microsoft.com/office/powerpoint/2010/main" val="146536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Purposeful Sending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903" y="1935163"/>
            <a:ext cx="8230194" cy="4389437"/>
          </a:xfrm>
        </p:spPr>
      </p:pic>
    </p:spTree>
    <p:extLst>
      <p:ext uri="{BB962C8B-B14F-4D97-AF65-F5344CB8AC3E}">
        <p14:creationId xmlns:p14="http://schemas.microsoft.com/office/powerpoint/2010/main" val="27407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92575"/>
            <a:ext cx="10972800" cy="3674612"/>
          </a:xfrm>
        </p:spPr>
      </p:pic>
    </p:spTree>
    <p:extLst>
      <p:ext uri="{BB962C8B-B14F-4D97-AF65-F5344CB8AC3E}">
        <p14:creationId xmlns:p14="http://schemas.microsoft.com/office/powerpoint/2010/main" val="196271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9004"/>
            <a:ext cx="12192000" cy="1415657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Body Language &amp; Non-Verbal Cues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971" y="2202873"/>
            <a:ext cx="8777369" cy="4169250"/>
          </a:xfrm>
        </p:spPr>
      </p:pic>
    </p:spTree>
    <p:extLst>
      <p:ext uri="{BB962C8B-B14F-4D97-AF65-F5344CB8AC3E}">
        <p14:creationId xmlns:p14="http://schemas.microsoft.com/office/powerpoint/2010/main" val="133396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Paraphrasing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09" y="2127645"/>
            <a:ext cx="5571707" cy="4330101"/>
          </a:xfrm>
        </p:spPr>
      </p:pic>
    </p:spTree>
    <p:extLst>
      <p:ext uri="{BB962C8B-B14F-4D97-AF65-F5344CB8AC3E}">
        <p14:creationId xmlns:p14="http://schemas.microsoft.com/office/powerpoint/2010/main" val="38469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86" y="820882"/>
            <a:ext cx="7806363" cy="5854773"/>
          </a:xfrm>
        </p:spPr>
      </p:pic>
    </p:spTree>
    <p:extLst>
      <p:ext uri="{BB962C8B-B14F-4D97-AF65-F5344CB8AC3E}">
        <p14:creationId xmlns:p14="http://schemas.microsoft.com/office/powerpoint/2010/main" val="22839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S MEP PD Template 2017-18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S MEP PD Template 2017-18" id="{AFBC7456-0CD3-49A3-B760-76DD69AF16AC}" vid="{B8A2BCC5-158B-447E-8EC9-AA65EBBBA1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NYS MEP PD Template 2017-18</Template>
  <TotalTime>26</TotalTime>
  <Words>24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Palatino Linotype</vt:lpstr>
      <vt:lpstr>Wingdings 2</vt:lpstr>
      <vt:lpstr>NYS MEP PD Template 2017-18</vt:lpstr>
      <vt:lpstr>Developing Effective Communication Skills</vt:lpstr>
      <vt:lpstr>What is Effective Communication?</vt:lpstr>
      <vt:lpstr>Purposeful Sending</vt:lpstr>
      <vt:lpstr>Active Listening</vt:lpstr>
      <vt:lpstr>Body Language &amp; Non-Verbal Cues</vt:lpstr>
      <vt:lpstr>Paraphrasing</vt:lpstr>
      <vt:lpstr>PowerPoint Presentation</vt:lpstr>
    </vt:vector>
  </TitlesOfParts>
  <Company>The College at Brockport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Betty Garcia Mathewson</dc:creator>
  <cp:lastModifiedBy>Mary Anne Diaz</cp:lastModifiedBy>
  <cp:revision>5</cp:revision>
  <dcterms:created xsi:type="dcterms:W3CDTF">2017-08-03T19:51:28Z</dcterms:created>
  <dcterms:modified xsi:type="dcterms:W3CDTF">2018-04-24T03:06:00Z</dcterms:modified>
</cp:coreProperties>
</file>