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74" r:id="rId7"/>
    <p:sldId id="275" r:id="rId8"/>
    <p:sldId id="276" r:id="rId9"/>
    <p:sldId id="268" r:id="rId10"/>
    <p:sldId id="272" r:id="rId11"/>
    <p:sldId id="277" r:id="rId12"/>
    <p:sldId id="278" r:id="rId13"/>
    <p:sldId id="282" r:id="rId14"/>
    <p:sldId id="279" r:id="rId15"/>
    <p:sldId id="281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0FB3-CECB-4BAC-B757-BA581912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F521-CB99-49E2-BBE8-65D7265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899B-21B5-4D77-A91D-19F34F28199F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7C9AD-1459-40B5-92AB-87C2860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87D47-2394-469A-9987-A5C15DC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320B3-45D7-4A42-9533-56AC8A1A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4AF77-F74C-424E-A80D-818565EB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A846-C77F-4773-B5BD-A08F9218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899B-21B5-4D77-A91D-19F34F28199F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F4423-1E63-4515-8DD6-10506A05E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605BD-0697-4456-B95C-E6F571818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96F7A-7AE7-4E7F-8CF6-49C724C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oif.uav;rsm;udk umuG,fay;jcif;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6BB85-947A-4338-9B46-F71604D0C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2137" y="576072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23713" y="630936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Burmese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46003-0366-459E-A43F-66530C31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umuG,fay;jcif;cH&amp;aom tkyfpkrsm;</a:t>
            </a:r>
            <a:r>
              <a:rPr lang="en-US"/>
              <a:t> NYS (11)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995D2-80A9-4771-9B63-F09D95C50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8480C-8B79-4C7B-8865-488DBEAE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Wwin_Burmese" pitchFamily="2" charset="0"/>
              </a:rPr>
              <a:t>ausmif;ol§om;rsm; tEdkifusifhjcif;udk bma=umifh owday;wdkif=um;jcif; rjyKvkyf=uovJ?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1ACCD-36B7-4D21-AEA9-9302DC77B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92EC6-DC26-45D0-82EC-EE8786F6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tb,ft&amp;mu owif;ay;wdkif=um;jcif;udk wm;qD;ovJ- 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85F9B-E742-4AE1-A0CD-1EE3D76BF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CDF86-B3CE-485D-B905-9AAE9C9F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rsufjrifawG@ol rS bufvkdufajymqdkay;olodk@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5547-C7F1-4278-B9F8-1E7FB8838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F5121-A191-466A-9F1E-E39805E1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b,fvdk owif;ay;wdkiff=um;rvJ?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6F4DA-36C5-4D9A-A029-7B904731C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EE391-B21A-4A56-8110-C52B92D4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oif.ausmif;ol§om;rsm;tm; tultnDay;jcif;?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F3694-544E-427A-A3C6-7375C8804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5910A-B2D9-449A-B750-DD984F8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ausmif;ol§om;rsm;tm; tultnDay;&amp;eftwGuf t&amp;if;tjrpfrsm;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630" cy="68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5E3FE-0110-4A48-8651-60FAE99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ar;cGef;rsm;</a:t>
            </a:r>
            <a:endParaRPr lang="en-US" dirty="0">
              <a:latin typeface="Wwin_Burmes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C438E-874E-4887-B086-3C41FEFDF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CA4AD1-542E-4305-BBCC-02F391F0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ed*kH;csKyfjcif;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DD4A5-718D-40E5-ACA7-BF5CB61CF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9308C-7908-4B15-9585-3F6AC060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Wwin_Burmese" pitchFamily="2" charset="0"/>
              </a:rPr>
              <a:t>tdrfudk xdef;odrf;apmifha&amp;Smufjcif;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C40A7-B81E-477A-BBA1-9C2D6CA51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6DED5-7153-484A-ABD1-D42BEDAA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Wwin_Burmese" pitchFamily="2" charset="0"/>
              </a:rPr>
              <a:t>tEdkifusifhcH&amp;olwdk@. odomxif&amp;Sm;aom vuQ%mrsm;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036F4-2BD9-422B-A429-95E76BF20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98BA83-B6B9-4A71-B364-5EEE9783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Wwin_Burmese" pitchFamily="2" charset="0"/>
              </a:rPr>
              <a:t>tEdkifusifhaomausmif;om;rsm;. </a:t>
            </a:r>
            <a:r>
              <a:rPr lang="en-US">
                <a:solidFill>
                  <a:schemeClr val="accent4"/>
                </a:solidFill>
                <a:latin typeface="Wwin_Burmese" pitchFamily="2" charset="0"/>
              </a:rPr>
              <a:t>odomxif&amp;Sm;aom vuQ%mrsm;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807" cy="68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DEE1F-31E1-4E04-92B4-8CBE495F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qdkufbm+cdrf;ajcmufr_rsm;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99D5D-9E7B-45ED-B842-C221C2933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4C210E-6EC9-4621-9D56-F9F7C37A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qdkufbmwdkufcdkufjcif;tay: udef;*%mef;tcsuftvufrsm;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9697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B34BA-757E-4C4E-89FF-72DDB5BB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qdkufbmwdkufcdkufjcif;qdkwm bmvJ?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6DBAE-98FE-4E4B-806A-BD7593B0E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CABB35-B59E-42A4-A2AD-D34074D7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owday;aeonfhvuQ%mrsm;?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8F6A1-C343-45A7-9CC2-36ADDBEF2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ABCCB-9F72-4003-BB9B-A1AC20B7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Wwin_Burmese" pitchFamily="2" charset="0"/>
              </a:rPr>
              <a:t>tajccHzGJ@pnf;ykHOya'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1602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75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Wwin_Burmese</vt:lpstr>
      <vt:lpstr>Office Theme</vt:lpstr>
      <vt:lpstr>oif.uav;rsm;udk umuG,fay;jcif; </vt:lpstr>
      <vt:lpstr>tdrfudk xdef;odrf;apmifha&amp;Smufjcif;</vt:lpstr>
      <vt:lpstr>tEdkifusifhcH&amp;olwdk@. odomxif&amp;Sm;aom vuQ%mrsm;</vt:lpstr>
      <vt:lpstr>tEdkifusifhaomausmif;om;rsm;. odomxif&amp;Sm;aom vuQ%mrsm; </vt:lpstr>
      <vt:lpstr>qdkufbm+cdrf;ajcmufr_rsm;</vt:lpstr>
      <vt:lpstr>qdkufbmwdkufcdkufjcif;tay: udef;*%mef;tcsuftvufrsm;</vt:lpstr>
      <vt:lpstr>qdkufbmwdkufcdkufjcif;qdkwm bmvJ?</vt:lpstr>
      <vt:lpstr>owday;aeonfhvuQ%mrsm;?</vt:lpstr>
      <vt:lpstr>DASA tajccHzGJ@pnf;ykHOya'</vt:lpstr>
      <vt:lpstr>umuG,fay;jcif;cH&amp;aom tkyfpkrsm; NYS (11)</vt:lpstr>
      <vt:lpstr>ausmif;ol§om;rsm; tEdkifusifhjcif;udk bma=umifh owday;wdkif=um;jcif; rjyKvkyf=uovJ?</vt:lpstr>
      <vt:lpstr>tb,ft&amp;mu owif;ay;wdkif=um;jcif;udk wm;qD;ovJ- -</vt:lpstr>
      <vt:lpstr>rsufjrifawG@ol rS bufvkdufajymqdkay;olodk@</vt:lpstr>
      <vt:lpstr>b,fvdk owif;ay;wdkiff=um;rvJ?</vt:lpstr>
      <vt:lpstr>oif.ausmif;ol§om;rsm;tm; tultnDay;jcif;?</vt:lpstr>
      <vt:lpstr>ausmif;ol§om;rsm;tm; tultnDay;&amp;eftwGuf t&amp;if;tjrpfrsm;</vt:lpstr>
      <vt:lpstr>ar;cGef;rsm;</vt:lpstr>
      <vt:lpstr>ed*kH;csKyfjcif;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oif.uav;rsm;udk umuG,fay;jcif;</dc:title>
  <dc:creator>Andrew Dean</dc:creator>
  <cp:lastModifiedBy>Mary Anne Diaz</cp:lastModifiedBy>
  <cp:revision>9</cp:revision>
  <dcterms:created xsi:type="dcterms:W3CDTF">2018-02-14T15:31:12Z</dcterms:created>
  <dcterms:modified xsi:type="dcterms:W3CDTF">2018-11-16T14:26:07Z</dcterms:modified>
</cp:coreProperties>
</file>